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4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5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6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7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8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19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0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1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2.xml" ContentType="application/vnd.openxmlformats-officedocument.theme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23.xml" ContentType="application/vnd.openxmlformats-officedocument.theme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4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5.xml" ContentType="application/vnd.openxmlformats-officedocument.theme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theme/theme26.xml" ContentType="application/vnd.openxmlformats-officedocument.theme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theme/theme27.xml" ContentType="application/vnd.openxmlformats-officedocument.theme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theme/theme28.xml" ContentType="application/vnd.openxmlformats-officedocument.theme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theme/theme29.xml" ContentType="application/vnd.openxmlformats-officedocument.theme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theme/theme30.xml" ContentType="application/vnd.openxmlformats-officedocument.theme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theme/theme31.xml" ContentType="application/vnd.openxmlformats-officedocument.theme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theme/theme32.xml" ContentType="application/vnd.openxmlformats-officedocument.theme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theme/theme33.xml" ContentType="application/vnd.openxmlformats-officedocument.theme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theme/theme34.xml" ContentType="application/vnd.openxmlformats-officedocument.theme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5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theme/theme36.xml" ContentType="application/vnd.openxmlformats-officedocument.theme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theme/theme37.xml" ContentType="application/vnd.openxmlformats-officedocument.theme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theme/theme38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theme/theme39.xml" ContentType="application/vnd.openxmlformats-officedocument.theme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theme/theme40.xml" ContentType="application/vnd.openxmlformats-officedocument.theme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theme/theme41.xml" ContentType="application/vnd.openxmlformats-officedocument.theme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theme/theme42.xml" ContentType="application/vnd.openxmlformats-officedocument.theme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theme/theme43.xml" ContentType="application/vnd.openxmlformats-officedocument.theme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theme/theme44.xml" ContentType="application/vnd.openxmlformats-officedocument.theme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theme/theme45.xml" ContentType="application/vnd.openxmlformats-officedocument.theme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theme/theme46.xml" ContentType="application/vnd.openxmlformats-officedocument.theme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theme/theme47.xml" ContentType="application/vnd.openxmlformats-officedocument.theme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theme/theme48.xml" ContentType="application/vnd.openxmlformats-officedocument.theme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theme/theme49.xml" ContentType="application/vnd.openxmlformats-officedocument.theme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theme/theme50.xml" ContentType="application/vnd.openxmlformats-officedocument.theme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theme/theme51.xml" ContentType="application/vnd.openxmlformats-officedocument.theme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theme/theme52.xml" ContentType="application/vnd.openxmlformats-officedocument.theme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theme/theme53.xml" ContentType="application/vnd.openxmlformats-officedocument.theme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theme/theme54.xml" ContentType="application/vnd.openxmlformats-officedocument.theme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theme/theme55.xml" ContentType="application/vnd.openxmlformats-officedocument.theme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theme/theme56.xml" ContentType="application/vnd.openxmlformats-officedocument.theme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theme/theme57.xml" ContentType="application/vnd.openxmlformats-officedocument.theme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theme/theme58.xml" ContentType="application/vnd.openxmlformats-officedocument.theme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theme/theme59.xml" ContentType="application/vnd.openxmlformats-officedocument.theme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theme/theme60.xml" ContentType="application/vnd.openxmlformats-officedocument.theme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theme/theme61.xml" ContentType="application/vnd.openxmlformats-officedocument.theme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theme/theme62.xml" ContentType="application/vnd.openxmlformats-officedocument.theme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theme/theme63.xml" ContentType="application/vnd.openxmlformats-officedocument.theme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theme/theme64.xml" ContentType="application/vnd.openxmlformats-officedocument.theme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theme/theme65.xml" ContentType="application/vnd.openxmlformats-officedocument.theme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theme/theme66.xml" ContentType="application/vnd.openxmlformats-officedocument.theme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theme/theme67.xml" ContentType="application/vnd.openxmlformats-officedocument.theme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theme/theme68.xml" ContentType="application/vnd.openxmlformats-officedocument.theme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theme/theme69.xml" ContentType="application/vnd.openxmlformats-officedocument.theme+xml"/>
  <Override PartName="/ppt/theme/theme7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9" r:id="rId4"/>
    <p:sldMasterId id="2147483733" r:id="rId5"/>
    <p:sldMasterId id="2147483747" r:id="rId6"/>
    <p:sldMasterId id="2147483759" r:id="rId7"/>
    <p:sldMasterId id="2147483797" r:id="rId8"/>
    <p:sldMasterId id="2147483809" r:id="rId9"/>
    <p:sldMasterId id="2147483821" r:id="rId10"/>
    <p:sldMasterId id="2147483860" r:id="rId11"/>
    <p:sldMasterId id="2147483873" r:id="rId12"/>
    <p:sldMasterId id="2147483886" r:id="rId13"/>
    <p:sldMasterId id="2147483900" r:id="rId14"/>
    <p:sldMasterId id="2147483912" r:id="rId15"/>
    <p:sldMasterId id="2147483925" r:id="rId16"/>
    <p:sldMasterId id="2147483938" r:id="rId17"/>
    <p:sldMasterId id="2147483951" r:id="rId18"/>
    <p:sldMasterId id="2147483964" r:id="rId19"/>
    <p:sldMasterId id="2147483977" r:id="rId20"/>
    <p:sldMasterId id="2147483989" r:id="rId21"/>
    <p:sldMasterId id="2147484002" r:id="rId22"/>
    <p:sldMasterId id="2147484015" r:id="rId23"/>
    <p:sldMasterId id="2147484027" r:id="rId24"/>
    <p:sldMasterId id="2147484040" r:id="rId25"/>
    <p:sldMasterId id="2147484053" r:id="rId26"/>
    <p:sldMasterId id="2147484065" r:id="rId27"/>
    <p:sldMasterId id="2147484078" r:id="rId28"/>
    <p:sldMasterId id="2147484090" r:id="rId29"/>
    <p:sldMasterId id="2147484103" r:id="rId30"/>
    <p:sldMasterId id="2147484116" r:id="rId31"/>
    <p:sldMasterId id="2147484129" r:id="rId32"/>
    <p:sldMasterId id="2147484141" r:id="rId33"/>
    <p:sldMasterId id="2147484154" r:id="rId34"/>
    <p:sldMasterId id="2147484166" r:id="rId35"/>
    <p:sldMasterId id="2147484179" r:id="rId36"/>
    <p:sldMasterId id="2147484192" r:id="rId37"/>
    <p:sldMasterId id="2147484205" r:id="rId38"/>
    <p:sldMasterId id="2147484257" r:id="rId39"/>
    <p:sldMasterId id="2147484270" r:id="rId40"/>
    <p:sldMasterId id="2147484283" r:id="rId41"/>
    <p:sldMasterId id="2147484296" r:id="rId42"/>
    <p:sldMasterId id="2147484309" r:id="rId43"/>
    <p:sldMasterId id="2147484322" r:id="rId44"/>
    <p:sldMasterId id="2147484347" r:id="rId45"/>
    <p:sldMasterId id="2147484359" r:id="rId46"/>
    <p:sldMasterId id="2147484372" r:id="rId47"/>
    <p:sldMasterId id="2147484385" r:id="rId48"/>
    <p:sldMasterId id="2147484398" r:id="rId49"/>
    <p:sldMasterId id="2147484411" r:id="rId50"/>
    <p:sldMasterId id="2147484424" r:id="rId51"/>
    <p:sldMasterId id="2147484437" r:id="rId52"/>
    <p:sldMasterId id="2147484502" r:id="rId53"/>
    <p:sldMasterId id="2147484515" r:id="rId54"/>
    <p:sldMasterId id="2147484527" r:id="rId55"/>
    <p:sldMasterId id="2147484539" r:id="rId56"/>
    <p:sldMasterId id="2147484552" r:id="rId57"/>
    <p:sldMasterId id="2147484565" r:id="rId58"/>
    <p:sldMasterId id="2147484578" r:id="rId59"/>
    <p:sldMasterId id="2147484591" r:id="rId60"/>
    <p:sldMasterId id="2147484604" r:id="rId61"/>
    <p:sldMasterId id="2147484616" r:id="rId62"/>
    <p:sldMasterId id="2147484629" r:id="rId63"/>
    <p:sldMasterId id="2147484642" r:id="rId64"/>
    <p:sldMasterId id="2147484655" r:id="rId65"/>
    <p:sldMasterId id="2147484669" r:id="rId66"/>
    <p:sldMasterId id="2147484682" r:id="rId67"/>
    <p:sldMasterId id="2147484695" r:id="rId68"/>
    <p:sldMasterId id="2147484708" r:id="rId69"/>
  </p:sldMasterIdLst>
  <p:notesMasterIdLst>
    <p:notesMasterId r:id="rId439"/>
  </p:notesMasterIdLst>
  <p:sldIdLst>
    <p:sldId id="9917" r:id="rId70"/>
    <p:sldId id="9997" r:id="rId71"/>
    <p:sldId id="9777" r:id="rId72"/>
    <p:sldId id="9776" r:id="rId73"/>
    <p:sldId id="6262" r:id="rId74"/>
    <p:sldId id="8040" r:id="rId75"/>
    <p:sldId id="281" r:id="rId76"/>
    <p:sldId id="8039" r:id="rId77"/>
    <p:sldId id="9780" r:id="rId78"/>
    <p:sldId id="256" r:id="rId79"/>
    <p:sldId id="9990" r:id="rId80"/>
    <p:sldId id="9989" r:id="rId81"/>
    <p:sldId id="9988" r:id="rId82"/>
    <p:sldId id="9987" r:id="rId83"/>
    <p:sldId id="9986" r:id="rId84"/>
    <p:sldId id="9985" r:id="rId85"/>
    <p:sldId id="9984" r:id="rId86"/>
    <p:sldId id="9781" r:id="rId87"/>
    <p:sldId id="10000" r:id="rId88"/>
    <p:sldId id="9453" r:id="rId89"/>
    <p:sldId id="8044" r:id="rId90"/>
    <p:sldId id="8041" r:id="rId91"/>
    <p:sldId id="8042" r:id="rId92"/>
    <p:sldId id="8043" r:id="rId93"/>
    <p:sldId id="9919" r:id="rId94"/>
    <p:sldId id="9999" r:id="rId95"/>
    <p:sldId id="9784" r:id="rId96"/>
    <p:sldId id="9912" r:id="rId97"/>
    <p:sldId id="10015" r:id="rId98"/>
    <p:sldId id="10016" r:id="rId99"/>
    <p:sldId id="9788" r:id="rId100"/>
    <p:sldId id="9789" r:id="rId101"/>
    <p:sldId id="9991" r:id="rId102"/>
    <p:sldId id="9823" r:id="rId103"/>
    <p:sldId id="9992" r:id="rId104"/>
    <p:sldId id="9998" r:id="rId105"/>
    <p:sldId id="9924" r:id="rId106"/>
    <p:sldId id="9926" r:id="rId107"/>
    <p:sldId id="9928" r:id="rId108"/>
    <p:sldId id="9927" r:id="rId109"/>
    <p:sldId id="10001" r:id="rId110"/>
    <p:sldId id="1339" r:id="rId111"/>
    <p:sldId id="1340" r:id="rId112"/>
    <p:sldId id="2445" r:id="rId113"/>
    <p:sldId id="991" r:id="rId114"/>
    <p:sldId id="993" r:id="rId115"/>
    <p:sldId id="10002" r:id="rId116"/>
    <p:sldId id="5357" r:id="rId117"/>
    <p:sldId id="275" r:id="rId118"/>
    <p:sldId id="292" r:id="rId119"/>
    <p:sldId id="9437" r:id="rId120"/>
    <p:sldId id="9436" r:id="rId121"/>
    <p:sldId id="2449" r:id="rId122"/>
    <p:sldId id="9763" r:id="rId123"/>
    <p:sldId id="9770" r:id="rId124"/>
    <p:sldId id="9764" r:id="rId125"/>
    <p:sldId id="9765" r:id="rId126"/>
    <p:sldId id="10024" r:id="rId127"/>
    <p:sldId id="9768" r:id="rId128"/>
    <p:sldId id="9769" r:id="rId129"/>
    <p:sldId id="9795" r:id="rId130"/>
    <p:sldId id="10026" r:id="rId131"/>
    <p:sldId id="10025" r:id="rId132"/>
    <p:sldId id="9766" r:id="rId133"/>
    <p:sldId id="9762" r:id="rId134"/>
    <p:sldId id="10003" r:id="rId135"/>
    <p:sldId id="9812" r:id="rId136"/>
    <p:sldId id="9791" r:id="rId137"/>
    <p:sldId id="9965" r:id="rId138"/>
    <p:sldId id="9828" r:id="rId139"/>
    <p:sldId id="9792" r:id="rId140"/>
    <p:sldId id="9813" r:id="rId141"/>
    <p:sldId id="9829" r:id="rId142"/>
    <p:sldId id="9830" r:id="rId143"/>
    <p:sldId id="9814" r:id="rId144"/>
    <p:sldId id="9447" r:id="rId145"/>
    <p:sldId id="9448" r:id="rId146"/>
    <p:sldId id="9459" r:id="rId147"/>
    <p:sldId id="9462" r:id="rId148"/>
    <p:sldId id="9461" r:id="rId149"/>
    <p:sldId id="9815" r:id="rId150"/>
    <p:sldId id="9444" r:id="rId151"/>
    <p:sldId id="9609" r:id="rId152"/>
    <p:sldId id="9440" r:id="rId153"/>
    <p:sldId id="9615" r:id="rId154"/>
    <p:sldId id="9611" r:id="rId155"/>
    <p:sldId id="309" r:id="rId156"/>
    <p:sldId id="9484" r:id="rId157"/>
    <p:sldId id="9485" r:id="rId158"/>
    <p:sldId id="316" r:id="rId159"/>
    <p:sldId id="9477" r:id="rId160"/>
    <p:sldId id="9478" r:id="rId161"/>
    <p:sldId id="9816" r:id="rId162"/>
    <p:sldId id="9817" r:id="rId163"/>
    <p:sldId id="9798" r:id="rId164"/>
    <p:sldId id="9799" r:id="rId165"/>
    <p:sldId id="9800" r:id="rId166"/>
    <p:sldId id="9962" r:id="rId167"/>
    <p:sldId id="9803" r:id="rId168"/>
    <p:sldId id="9801" r:id="rId169"/>
    <p:sldId id="9804" r:id="rId170"/>
    <p:sldId id="9811" r:id="rId171"/>
    <p:sldId id="9818" r:id="rId172"/>
    <p:sldId id="9443" r:id="rId173"/>
    <p:sldId id="9655" r:id="rId174"/>
    <p:sldId id="9654" r:id="rId175"/>
    <p:sldId id="9656" r:id="rId176"/>
    <p:sldId id="9439" r:id="rId177"/>
    <p:sldId id="9468" r:id="rId178"/>
    <p:sldId id="9467" r:id="rId179"/>
    <p:sldId id="9466" r:id="rId180"/>
    <p:sldId id="9465" r:id="rId181"/>
    <p:sldId id="9657" r:id="rId182"/>
    <p:sldId id="9463" r:id="rId183"/>
    <p:sldId id="9658" r:id="rId184"/>
    <p:sldId id="10017" r:id="rId185"/>
    <p:sldId id="9831" r:id="rId186"/>
    <p:sldId id="9832" r:id="rId187"/>
    <p:sldId id="9805" r:id="rId188"/>
    <p:sldId id="9694" r:id="rId189"/>
    <p:sldId id="9695" r:id="rId190"/>
    <p:sldId id="9696" r:id="rId191"/>
    <p:sldId id="9678" r:id="rId192"/>
    <p:sldId id="9679" r:id="rId193"/>
    <p:sldId id="9680" r:id="rId194"/>
    <p:sldId id="10010" r:id="rId195"/>
    <p:sldId id="9681" r:id="rId196"/>
    <p:sldId id="9702" r:id="rId197"/>
    <p:sldId id="7791" r:id="rId198"/>
    <p:sldId id="9951" r:id="rId199"/>
    <p:sldId id="9952" r:id="rId200"/>
    <p:sldId id="9953" r:id="rId201"/>
    <p:sldId id="9749" r:id="rId202"/>
    <p:sldId id="9545" r:id="rId203"/>
    <p:sldId id="9993" r:id="rId204"/>
    <p:sldId id="9546" r:id="rId205"/>
    <p:sldId id="9994" r:id="rId206"/>
    <p:sldId id="9729" r:id="rId207"/>
    <p:sldId id="9820" r:id="rId208"/>
    <p:sldId id="4334" r:id="rId209"/>
    <p:sldId id="4333" r:id="rId210"/>
    <p:sldId id="2688" r:id="rId211"/>
    <p:sldId id="9821" r:id="rId212"/>
    <p:sldId id="265" r:id="rId213"/>
    <p:sldId id="9834" r:id="rId214"/>
    <p:sldId id="9833" r:id="rId215"/>
    <p:sldId id="9954" r:id="rId216"/>
    <p:sldId id="9735" r:id="rId217"/>
    <p:sldId id="9835" r:id="rId218"/>
    <p:sldId id="257" r:id="rId219"/>
    <p:sldId id="9966" r:id="rId220"/>
    <p:sldId id="10019" r:id="rId221"/>
    <p:sldId id="10020" r:id="rId222"/>
    <p:sldId id="10018" r:id="rId223"/>
    <p:sldId id="9822" r:id="rId224"/>
    <p:sldId id="9492" r:id="rId225"/>
    <p:sldId id="9493" r:id="rId226"/>
    <p:sldId id="9494" r:id="rId227"/>
    <p:sldId id="9495" r:id="rId228"/>
    <p:sldId id="9496" r:id="rId229"/>
    <p:sldId id="9497" r:id="rId230"/>
    <p:sldId id="10022" r:id="rId231"/>
    <p:sldId id="10021" r:id="rId232"/>
    <p:sldId id="2558" r:id="rId233"/>
    <p:sldId id="2245" r:id="rId234"/>
    <p:sldId id="1757" r:id="rId235"/>
    <p:sldId id="1318" r:id="rId236"/>
    <p:sldId id="550" r:id="rId237"/>
    <p:sldId id="552" r:id="rId238"/>
    <p:sldId id="10037" r:id="rId239"/>
    <p:sldId id="1552" r:id="rId240"/>
    <p:sldId id="1490" r:id="rId241"/>
    <p:sldId id="9730" r:id="rId242"/>
    <p:sldId id="1292" r:id="rId243"/>
    <p:sldId id="259" r:id="rId244"/>
    <p:sldId id="9086" r:id="rId245"/>
    <p:sldId id="9845" r:id="rId246"/>
    <p:sldId id="9846" r:id="rId247"/>
    <p:sldId id="9847" r:id="rId248"/>
    <p:sldId id="1785" r:id="rId249"/>
    <p:sldId id="1792" r:id="rId250"/>
    <p:sldId id="1786" r:id="rId251"/>
    <p:sldId id="1787" r:id="rId252"/>
    <p:sldId id="4289" r:id="rId253"/>
    <p:sldId id="289" r:id="rId254"/>
    <p:sldId id="295" r:id="rId255"/>
    <p:sldId id="296" r:id="rId256"/>
    <p:sldId id="299" r:id="rId257"/>
    <p:sldId id="9848" r:id="rId258"/>
    <p:sldId id="2524" r:id="rId259"/>
    <p:sldId id="313" r:id="rId260"/>
    <p:sldId id="300" r:id="rId261"/>
    <p:sldId id="306" r:id="rId262"/>
    <p:sldId id="301" r:id="rId263"/>
    <p:sldId id="305" r:id="rId264"/>
    <p:sldId id="311" r:id="rId265"/>
    <p:sldId id="9849" r:id="rId266"/>
    <p:sldId id="9850" r:id="rId267"/>
    <p:sldId id="8080" r:id="rId268"/>
    <p:sldId id="1791" r:id="rId269"/>
    <p:sldId id="1511" r:id="rId270"/>
    <p:sldId id="9929" r:id="rId271"/>
    <p:sldId id="9930" r:id="rId272"/>
    <p:sldId id="9931" r:id="rId273"/>
    <p:sldId id="9932" r:id="rId274"/>
    <p:sldId id="10038" r:id="rId275"/>
    <p:sldId id="9934" r:id="rId276"/>
    <p:sldId id="9935" r:id="rId277"/>
    <p:sldId id="9043" r:id="rId278"/>
    <p:sldId id="8020" r:id="rId279"/>
    <p:sldId id="9851" r:id="rId280"/>
    <p:sldId id="1258" r:id="rId281"/>
    <p:sldId id="9905" r:id="rId282"/>
    <p:sldId id="282" r:id="rId283"/>
    <p:sldId id="2234" r:id="rId284"/>
    <p:sldId id="2235" r:id="rId285"/>
    <p:sldId id="2236" r:id="rId286"/>
    <p:sldId id="4283" r:id="rId287"/>
    <p:sldId id="2186" r:id="rId288"/>
    <p:sldId id="9852" r:id="rId289"/>
    <p:sldId id="297" r:id="rId290"/>
    <p:sldId id="9853" r:id="rId291"/>
    <p:sldId id="9854" r:id="rId292"/>
    <p:sldId id="9855" r:id="rId293"/>
    <p:sldId id="9856" r:id="rId294"/>
    <p:sldId id="302" r:id="rId295"/>
    <p:sldId id="9858" r:id="rId296"/>
    <p:sldId id="280" r:id="rId297"/>
    <p:sldId id="2185" r:id="rId298"/>
    <p:sldId id="277" r:id="rId299"/>
    <p:sldId id="10035" r:id="rId300"/>
    <p:sldId id="272" r:id="rId301"/>
    <p:sldId id="273" r:id="rId302"/>
    <p:sldId id="9906" r:id="rId303"/>
    <p:sldId id="298" r:id="rId304"/>
    <p:sldId id="9473" r:id="rId305"/>
    <p:sldId id="9909" r:id="rId306"/>
    <p:sldId id="10011" r:id="rId307"/>
    <p:sldId id="288" r:id="rId308"/>
    <p:sldId id="261" r:id="rId309"/>
    <p:sldId id="9908" r:id="rId310"/>
    <p:sldId id="9666" r:id="rId311"/>
    <p:sldId id="9958" r:id="rId312"/>
    <p:sldId id="9667" r:id="rId313"/>
    <p:sldId id="9969" r:id="rId314"/>
    <p:sldId id="9793" r:id="rId315"/>
    <p:sldId id="9794" r:id="rId316"/>
    <p:sldId id="9675" r:id="rId317"/>
    <p:sldId id="9910" r:id="rId318"/>
    <p:sldId id="9548" r:id="rId319"/>
    <p:sldId id="10004" r:id="rId320"/>
    <p:sldId id="10008" r:id="rId321"/>
    <p:sldId id="9676" r:id="rId322"/>
    <p:sldId id="10012" r:id="rId323"/>
    <p:sldId id="9837" r:id="rId324"/>
    <p:sldId id="9955" r:id="rId325"/>
    <p:sldId id="9957" r:id="rId326"/>
    <p:sldId id="9959" r:id="rId327"/>
    <p:sldId id="9960" r:id="rId328"/>
    <p:sldId id="274" r:id="rId329"/>
    <p:sldId id="9785" r:id="rId330"/>
    <p:sldId id="9787" r:id="rId331"/>
    <p:sldId id="9796" r:id="rId332"/>
    <p:sldId id="9838" r:id="rId333"/>
    <p:sldId id="9839" r:id="rId334"/>
    <p:sldId id="9790" r:id="rId335"/>
    <p:sldId id="9677" r:id="rId336"/>
    <p:sldId id="9557" r:id="rId337"/>
    <p:sldId id="10009" r:id="rId338"/>
    <p:sldId id="10013" r:id="rId339"/>
    <p:sldId id="9840" r:id="rId340"/>
    <p:sldId id="9841" r:id="rId341"/>
    <p:sldId id="9970" r:id="rId342"/>
    <p:sldId id="9843" r:id="rId343"/>
    <p:sldId id="9971" r:id="rId344"/>
    <p:sldId id="9972" r:id="rId345"/>
    <p:sldId id="9973" r:id="rId346"/>
    <p:sldId id="258" r:id="rId347"/>
    <p:sldId id="9859" r:id="rId348"/>
    <p:sldId id="9330" r:id="rId349"/>
    <p:sldId id="5972" r:id="rId350"/>
    <p:sldId id="5973" r:id="rId351"/>
    <p:sldId id="5974" r:id="rId352"/>
    <p:sldId id="5975" r:id="rId353"/>
    <p:sldId id="5976" r:id="rId354"/>
    <p:sldId id="5977" r:id="rId355"/>
    <p:sldId id="5978" r:id="rId356"/>
    <p:sldId id="5979" r:id="rId357"/>
    <p:sldId id="5980" r:id="rId358"/>
    <p:sldId id="5981" r:id="rId359"/>
    <p:sldId id="5982" r:id="rId360"/>
    <p:sldId id="5983" r:id="rId361"/>
    <p:sldId id="5984" r:id="rId362"/>
    <p:sldId id="5986" r:id="rId363"/>
    <p:sldId id="5987" r:id="rId364"/>
    <p:sldId id="9865" r:id="rId365"/>
    <p:sldId id="9866" r:id="rId366"/>
    <p:sldId id="9938" r:id="rId367"/>
    <p:sldId id="5513" r:id="rId368"/>
    <p:sldId id="9939" r:id="rId369"/>
    <p:sldId id="5514" r:id="rId370"/>
    <p:sldId id="9860" r:id="rId371"/>
    <p:sldId id="9923" r:id="rId372"/>
    <p:sldId id="9914" r:id="rId373"/>
    <p:sldId id="9915" r:id="rId374"/>
    <p:sldId id="9913" r:id="rId375"/>
    <p:sldId id="605" r:id="rId376"/>
    <p:sldId id="9862" r:id="rId377"/>
    <p:sldId id="1519" r:id="rId378"/>
    <p:sldId id="8143" r:id="rId379"/>
    <p:sldId id="8144" r:id="rId380"/>
    <p:sldId id="9046" r:id="rId381"/>
    <p:sldId id="9861" r:id="rId382"/>
    <p:sldId id="2258" r:id="rId383"/>
    <p:sldId id="2259" r:id="rId384"/>
    <p:sldId id="1522" r:id="rId385"/>
    <p:sldId id="1518" r:id="rId386"/>
    <p:sldId id="2032" r:id="rId387"/>
    <p:sldId id="1932" r:id="rId388"/>
    <p:sldId id="7267" r:id="rId389"/>
    <p:sldId id="1693" r:id="rId390"/>
    <p:sldId id="1953" r:id="rId391"/>
    <p:sldId id="1701" r:id="rId392"/>
    <p:sldId id="1702" r:id="rId393"/>
    <p:sldId id="361" r:id="rId394"/>
    <p:sldId id="362" r:id="rId395"/>
    <p:sldId id="9502" r:id="rId396"/>
    <p:sldId id="2565" r:id="rId397"/>
    <p:sldId id="2566" r:id="rId398"/>
    <p:sldId id="5457" r:id="rId399"/>
    <p:sldId id="5458" r:id="rId400"/>
    <p:sldId id="263" r:id="rId401"/>
    <p:sldId id="2569" r:id="rId402"/>
    <p:sldId id="2570" r:id="rId403"/>
    <p:sldId id="2571" r:id="rId404"/>
    <p:sldId id="2572" r:id="rId405"/>
    <p:sldId id="9863" r:id="rId406"/>
    <p:sldId id="10036" r:id="rId407"/>
    <p:sldId id="10028" r:id="rId408"/>
    <p:sldId id="9869" r:id="rId409"/>
    <p:sldId id="9977" r:id="rId410"/>
    <p:sldId id="9978" r:id="rId411"/>
    <p:sldId id="9911" r:id="rId412"/>
    <p:sldId id="9979" r:id="rId413"/>
    <p:sldId id="9980" r:id="rId414"/>
    <p:sldId id="9981" r:id="rId415"/>
    <p:sldId id="9899" r:id="rId416"/>
    <p:sldId id="9893" r:id="rId417"/>
    <p:sldId id="9983" r:id="rId418"/>
    <p:sldId id="10039" r:id="rId419"/>
    <p:sldId id="10031" r:id="rId420"/>
    <p:sldId id="10032" r:id="rId421"/>
    <p:sldId id="9902" r:id="rId422"/>
    <p:sldId id="262" r:id="rId423"/>
    <p:sldId id="9982" r:id="rId424"/>
    <p:sldId id="9903" r:id="rId425"/>
    <p:sldId id="528" r:id="rId426"/>
    <p:sldId id="9996" r:id="rId427"/>
    <p:sldId id="9995" r:id="rId428"/>
    <p:sldId id="1529" r:id="rId429"/>
    <p:sldId id="9625" r:id="rId430"/>
    <p:sldId id="9705" r:id="rId431"/>
    <p:sldId id="9704" r:id="rId432"/>
    <p:sldId id="9703" r:id="rId433"/>
    <p:sldId id="9716" r:id="rId434"/>
    <p:sldId id="9741" r:id="rId435"/>
    <p:sldId id="9743" r:id="rId436"/>
    <p:sldId id="9783" r:id="rId437"/>
    <p:sldId id="10014" r:id="rId4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DAB279A-86B8-4F33-86C6-BCF6970FEA36}">
          <p14:sldIdLst>
            <p14:sldId id="9917"/>
            <p14:sldId id="9997"/>
            <p14:sldId id="9777"/>
            <p14:sldId id="9776"/>
            <p14:sldId id="6262"/>
            <p14:sldId id="8040"/>
            <p14:sldId id="281"/>
            <p14:sldId id="8039"/>
            <p14:sldId id="9780"/>
            <p14:sldId id="256"/>
            <p14:sldId id="9990"/>
            <p14:sldId id="9989"/>
            <p14:sldId id="9988"/>
            <p14:sldId id="9987"/>
            <p14:sldId id="9986"/>
            <p14:sldId id="9985"/>
            <p14:sldId id="9984"/>
            <p14:sldId id="9781"/>
            <p14:sldId id="10000"/>
            <p14:sldId id="9453"/>
            <p14:sldId id="8044"/>
            <p14:sldId id="8041"/>
            <p14:sldId id="8042"/>
            <p14:sldId id="8043"/>
            <p14:sldId id="9919"/>
            <p14:sldId id="9999"/>
            <p14:sldId id="9784"/>
            <p14:sldId id="9912"/>
            <p14:sldId id="10015"/>
            <p14:sldId id="10016"/>
            <p14:sldId id="9788"/>
            <p14:sldId id="9789"/>
            <p14:sldId id="9991"/>
            <p14:sldId id="9823"/>
            <p14:sldId id="9992"/>
            <p14:sldId id="9998"/>
            <p14:sldId id="9924"/>
            <p14:sldId id="9926"/>
            <p14:sldId id="9928"/>
            <p14:sldId id="9927"/>
            <p14:sldId id="10001"/>
            <p14:sldId id="1339"/>
            <p14:sldId id="1340"/>
            <p14:sldId id="2445"/>
            <p14:sldId id="991"/>
            <p14:sldId id="993"/>
            <p14:sldId id="10002"/>
            <p14:sldId id="5357"/>
            <p14:sldId id="275"/>
            <p14:sldId id="292"/>
            <p14:sldId id="9437"/>
            <p14:sldId id="9436"/>
            <p14:sldId id="2449"/>
            <p14:sldId id="9763"/>
            <p14:sldId id="9770"/>
            <p14:sldId id="9764"/>
            <p14:sldId id="9765"/>
            <p14:sldId id="10024"/>
            <p14:sldId id="9768"/>
            <p14:sldId id="9769"/>
            <p14:sldId id="9795"/>
            <p14:sldId id="10026"/>
            <p14:sldId id="10025"/>
            <p14:sldId id="9766"/>
            <p14:sldId id="9762"/>
            <p14:sldId id="10003"/>
            <p14:sldId id="9812"/>
            <p14:sldId id="9791"/>
            <p14:sldId id="9965"/>
            <p14:sldId id="9828"/>
            <p14:sldId id="9792"/>
            <p14:sldId id="9813"/>
            <p14:sldId id="9829"/>
            <p14:sldId id="9830"/>
            <p14:sldId id="9814"/>
            <p14:sldId id="9447"/>
            <p14:sldId id="9448"/>
            <p14:sldId id="9459"/>
            <p14:sldId id="9462"/>
            <p14:sldId id="9461"/>
            <p14:sldId id="9815"/>
            <p14:sldId id="9444"/>
            <p14:sldId id="9609"/>
            <p14:sldId id="9440"/>
            <p14:sldId id="9615"/>
            <p14:sldId id="9611"/>
            <p14:sldId id="309"/>
            <p14:sldId id="9484"/>
            <p14:sldId id="9485"/>
            <p14:sldId id="316"/>
            <p14:sldId id="9477"/>
            <p14:sldId id="9478"/>
            <p14:sldId id="9816"/>
            <p14:sldId id="9817"/>
            <p14:sldId id="9798"/>
            <p14:sldId id="9799"/>
            <p14:sldId id="9800"/>
            <p14:sldId id="9962"/>
            <p14:sldId id="9803"/>
            <p14:sldId id="9801"/>
            <p14:sldId id="9804"/>
            <p14:sldId id="9811"/>
            <p14:sldId id="9818"/>
            <p14:sldId id="9443"/>
            <p14:sldId id="9655"/>
            <p14:sldId id="9654"/>
            <p14:sldId id="9656"/>
            <p14:sldId id="9439"/>
            <p14:sldId id="9468"/>
            <p14:sldId id="9467"/>
            <p14:sldId id="9466"/>
            <p14:sldId id="9465"/>
            <p14:sldId id="9657"/>
            <p14:sldId id="9463"/>
            <p14:sldId id="9658"/>
            <p14:sldId id="10017"/>
            <p14:sldId id="9831"/>
            <p14:sldId id="9832"/>
            <p14:sldId id="9805"/>
            <p14:sldId id="9694"/>
            <p14:sldId id="9695"/>
            <p14:sldId id="9696"/>
            <p14:sldId id="9678"/>
            <p14:sldId id="9679"/>
            <p14:sldId id="9680"/>
            <p14:sldId id="10010"/>
            <p14:sldId id="9681"/>
            <p14:sldId id="9702"/>
            <p14:sldId id="7791"/>
            <p14:sldId id="9951"/>
            <p14:sldId id="9952"/>
            <p14:sldId id="9953"/>
            <p14:sldId id="9749"/>
            <p14:sldId id="9545"/>
            <p14:sldId id="9993"/>
            <p14:sldId id="9546"/>
            <p14:sldId id="9994"/>
            <p14:sldId id="9729"/>
            <p14:sldId id="9820"/>
            <p14:sldId id="4334"/>
            <p14:sldId id="4333"/>
            <p14:sldId id="2688"/>
            <p14:sldId id="9821"/>
            <p14:sldId id="265"/>
            <p14:sldId id="9834"/>
            <p14:sldId id="9833"/>
            <p14:sldId id="9954"/>
            <p14:sldId id="9735"/>
            <p14:sldId id="9835"/>
            <p14:sldId id="257"/>
            <p14:sldId id="9966"/>
            <p14:sldId id="10019"/>
            <p14:sldId id="10020"/>
            <p14:sldId id="10018"/>
            <p14:sldId id="9822"/>
            <p14:sldId id="9492"/>
            <p14:sldId id="9493"/>
            <p14:sldId id="9494"/>
            <p14:sldId id="9495"/>
            <p14:sldId id="9496"/>
            <p14:sldId id="9497"/>
            <p14:sldId id="10022"/>
            <p14:sldId id="10021"/>
            <p14:sldId id="2558"/>
            <p14:sldId id="2245"/>
            <p14:sldId id="1757"/>
            <p14:sldId id="1318"/>
            <p14:sldId id="550"/>
            <p14:sldId id="552"/>
            <p14:sldId id="10037"/>
            <p14:sldId id="1552"/>
            <p14:sldId id="1490"/>
            <p14:sldId id="9730"/>
            <p14:sldId id="1292"/>
            <p14:sldId id="259"/>
            <p14:sldId id="9086"/>
            <p14:sldId id="9845"/>
            <p14:sldId id="9846"/>
            <p14:sldId id="9847"/>
            <p14:sldId id="1785"/>
            <p14:sldId id="1792"/>
            <p14:sldId id="1786"/>
            <p14:sldId id="1787"/>
            <p14:sldId id="4289"/>
            <p14:sldId id="289"/>
            <p14:sldId id="295"/>
            <p14:sldId id="296"/>
            <p14:sldId id="299"/>
            <p14:sldId id="9848"/>
            <p14:sldId id="2524"/>
            <p14:sldId id="313"/>
            <p14:sldId id="300"/>
            <p14:sldId id="306"/>
            <p14:sldId id="301"/>
            <p14:sldId id="305"/>
            <p14:sldId id="311"/>
            <p14:sldId id="9849"/>
            <p14:sldId id="9850"/>
            <p14:sldId id="8080"/>
            <p14:sldId id="1791"/>
            <p14:sldId id="1511"/>
            <p14:sldId id="9929"/>
            <p14:sldId id="9930"/>
            <p14:sldId id="9931"/>
            <p14:sldId id="9932"/>
            <p14:sldId id="10038"/>
            <p14:sldId id="9934"/>
            <p14:sldId id="9935"/>
            <p14:sldId id="9043"/>
            <p14:sldId id="8020"/>
            <p14:sldId id="9851"/>
            <p14:sldId id="1258"/>
            <p14:sldId id="9905"/>
            <p14:sldId id="282"/>
            <p14:sldId id="2234"/>
            <p14:sldId id="2235"/>
            <p14:sldId id="2236"/>
            <p14:sldId id="4283"/>
            <p14:sldId id="2186"/>
            <p14:sldId id="9852"/>
            <p14:sldId id="297"/>
            <p14:sldId id="9853"/>
            <p14:sldId id="9854"/>
            <p14:sldId id="9855"/>
            <p14:sldId id="9856"/>
            <p14:sldId id="302"/>
            <p14:sldId id="9858"/>
            <p14:sldId id="280"/>
            <p14:sldId id="2185"/>
            <p14:sldId id="277"/>
            <p14:sldId id="10035"/>
            <p14:sldId id="272"/>
            <p14:sldId id="273"/>
            <p14:sldId id="9906"/>
            <p14:sldId id="298"/>
            <p14:sldId id="9473"/>
            <p14:sldId id="9909"/>
            <p14:sldId id="10011"/>
            <p14:sldId id="288"/>
            <p14:sldId id="261"/>
            <p14:sldId id="9908"/>
            <p14:sldId id="9666"/>
            <p14:sldId id="9958"/>
            <p14:sldId id="9667"/>
            <p14:sldId id="9969"/>
            <p14:sldId id="9793"/>
            <p14:sldId id="9794"/>
            <p14:sldId id="9675"/>
            <p14:sldId id="9910"/>
            <p14:sldId id="9548"/>
            <p14:sldId id="10004"/>
            <p14:sldId id="10008"/>
            <p14:sldId id="9676"/>
            <p14:sldId id="10012"/>
            <p14:sldId id="9837"/>
            <p14:sldId id="9955"/>
            <p14:sldId id="9957"/>
            <p14:sldId id="9959"/>
            <p14:sldId id="9960"/>
            <p14:sldId id="274"/>
            <p14:sldId id="9785"/>
            <p14:sldId id="9787"/>
            <p14:sldId id="9796"/>
            <p14:sldId id="9838"/>
            <p14:sldId id="9839"/>
            <p14:sldId id="9790"/>
            <p14:sldId id="9677"/>
            <p14:sldId id="9557"/>
            <p14:sldId id="10009"/>
            <p14:sldId id="10013"/>
            <p14:sldId id="9840"/>
            <p14:sldId id="9841"/>
            <p14:sldId id="9970"/>
            <p14:sldId id="9843"/>
            <p14:sldId id="9971"/>
            <p14:sldId id="9972"/>
            <p14:sldId id="9973"/>
            <p14:sldId id="258"/>
            <p14:sldId id="9859"/>
            <p14:sldId id="9330"/>
            <p14:sldId id="5972"/>
            <p14:sldId id="5973"/>
            <p14:sldId id="5974"/>
            <p14:sldId id="5975"/>
            <p14:sldId id="5976"/>
            <p14:sldId id="5977"/>
            <p14:sldId id="5978"/>
            <p14:sldId id="5979"/>
            <p14:sldId id="5980"/>
            <p14:sldId id="5981"/>
            <p14:sldId id="5982"/>
            <p14:sldId id="5983"/>
            <p14:sldId id="5984"/>
            <p14:sldId id="5986"/>
            <p14:sldId id="5987"/>
            <p14:sldId id="9865"/>
            <p14:sldId id="9866"/>
            <p14:sldId id="9938"/>
            <p14:sldId id="5513"/>
            <p14:sldId id="9939"/>
            <p14:sldId id="5514"/>
            <p14:sldId id="9860"/>
            <p14:sldId id="9923"/>
            <p14:sldId id="9914"/>
            <p14:sldId id="9915"/>
            <p14:sldId id="9913"/>
            <p14:sldId id="605"/>
            <p14:sldId id="9862"/>
            <p14:sldId id="1519"/>
            <p14:sldId id="8143"/>
            <p14:sldId id="8144"/>
            <p14:sldId id="9046"/>
            <p14:sldId id="9861"/>
            <p14:sldId id="2258"/>
            <p14:sldId id="2259"/>
            <p14:sldId id="1522"/>
            <p14:sldId id="1518"/>
            <p14:sldId id="2032"/>
            <p14:sldId id="1932"/>
            <p14:sldId id="7267"/>
            <p14:sldId id="1693"/>
            <p14:sldId id="1953"/>
            <p14:sldId id="1701"/>
            <p14:sldId id="1702"/>
            <p14:sldId id="361"/>
            <p14:sldId id="362"/>
            <p14:sldId id="9502"/>
            <p14:sldId id="2565"/>
            <p14:sldId id="2566"/>
            <p14:sldId id="5457"/>
            <p14:sldId id="5458"/>
            <p14:sldId id="263"/>
            <p14:sldId id="2569"/>
            <p14:sldId id="2570"/>
            <p14:sldId id="2571"/>
            <p14:sldId id="2572"/>
            <p14:sldId id="9863"/>
            <p14:sldId id="10036"/>
            <p14:sldId id="10028"/>
            <p14:sldId id="9869"/>
            <p14:sldId id="9977"/>
            <p14:sldId id="9978"/>
            <p14:sldId id="9911"/>
            <p14:sldId id="9979"/>
            <p14:sldId id="9980"/>
            <p14:sldId id="9981"/>
            <p14:sldId id="9899"/>
            <p14:sldId id="9893"/>
            <p14:sldId id="9983"/>
            <p14:sldId id="10039"/>
            <p14:sldId id="10031"/>
            <p14:sldId id="10032"/>
          </p14:sldIdLst>
        </p14:section>
        <p14:section name="Untitled Section" id="{EEBFC1F1-B7D6-4220-B939-0A92315C03ED}">
          <p14:sldIdLst>
            <p14:sldId id="9902"/>
            <p14:sldId id="262"/>
            <p14:sldId id="9982"/>
            <p14:sldId id="9903"/>
            <p14:sldId id="528"/>
            <p14:sldId id="9996"/>
            <p14:sldId id="9995"/>
            <p14:sldId id="1529"/>
            <p14:sldId id="9625"/>
            <p14:sldId id="9705"/>
            <p14:sldId id="9704"/>
            <p14:sldId id="9703"/>
            <p14:sldId id="9716"/>
            <p14:sldId id="9741"/>
            <p14:sldId id="9743"/>
            <p14:sldId id="9783"/>
            <p14:sldId id="1001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 Mitchel PC" initials="BMP" lastIdx="1" clrIdx="0">
    <p:extLst>
      <p:ext uri="{19B8F6BF-5375-455C-9EA6-DF929625EA0E}">
        <p15:presenceInfo xmlns:p15="http://schemas.microsoft.com/office/powerpoint/2012/main" userId="Bo Mitchel 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860" autoAdjust="0"/>
    <p:restoredTop sz="94660"/>
  </p:normalViewPr>
  <p:slideViewPr>
    <p:cSldViewPr snapToGrid="0">
      <p:cViewPr>
        <p:scale>
          <a:sx n="33" d="100"/>
          <a:sy n="33" d="100"/>
        </p:scale>
        <p:origin x="2266" y="109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48.xml"/><Relationship Id="rId299" Type="http://schemas.openxmlformats.org/officeDocument/2006/relationships/slide" Target="slides/slide230.xml"/><Relationship Id="rId21" Type="http://schemas.openxmlformats.org/officeDocument/2006/relationships/slideMaster" Target="slideMasters/slideMaster21.xml"/><Relationship Id="rId63" Type="http://schemas.openxmlformats.org/officeDocument/2006/relationships/slideMaster" Target="slideMasters/slideMaster63.xml"/><Relationship Id="rId159" Type="http://schemas.openxmlformats.org/officeDocument/2006/relationships/slide" Target="slides/slide90.xml"/><Relationship Id="rId324" Type="http://schemas.openxmlformats.org/officeDocument/2006/relationships/slide" Target="slides/slide255.xml"/><Relationship Id="rId366" Type="http://schemas.openxmlformats.org/officeDocument/2006/relationships/slide" Target="slides/slide297.xml"/><Relationship Id="rId170" Type="http://schemas.openxmlformats.org/officeDocument/2006/relationships/slide" Target="slides/slide101.xml"/><Relationship Id="rId226" Type="http://schemas.openxmlformats.org/officeDocument/2006/relationships/slide" Target="slides/slide157.xml"/><Relationship Id="rId433" Type="http://schemas.openxmlformats.org/officeDocument/2006/relationships/slide" Target="slides/slide364.xml"/><Relationship Id="rId268" Type="http://schemas.openxmlformats.org/officeDocument/2006/relationships/slide" Target="slides/slide199.xml"/><Relationship Id="rId32" Type="http://schemas.openxmlformats.org/officeDocument/2006/relationships/slideMaster" Target="slideMasters/slideMaster32.xml"/><Relationship Id="rId74" Type="http://schemas.openxmlformats.org/officeDocument/2006/relationships/slide" Target="slides/slide5.xml"/><Relationship Id="rId128" Type="http://schemas.openxmlformats.org/officeDocument/2006/relationships/slide" Target="slides/slide59.xml"/><Relationship Id="rId335" Type="http://schemas.openxmlformats.org/officeDocument/2006/relationships/slide" Target="slides/slide266.xml"/><Relationship Id="rId377" Type="http://schemas.openxmlformats.org/officeDocument/2006/relationships/slide" Target="slides/slide308.xml"/><Relationship Id="rId5" Type="http://schemas.openxmlformats.org/officeDocument/2006/relationships/slideMaster" Target="slideMasters/slideMaster5.xml"/><Relationship Id="rId181" Type="http://schemas.openxmlformats.org/officeDocument/2006/relationships/slide" Target="slides/slide112.xml"/><Relationship Id="rId237" Type="http://schemas.openxmlformats.org/officeDocument/2006/relationships/slide" Target="slides/slide168.xml"/><Relationship Id="rId402" Type="http://schemas.openxmlformats.org/officeDocument/2006/relationships/slide" Target="slides/slide333.xml"/><Relationship Id="rId279" Type="http://schemas.openxmlformats.org/officeDocument/2006/relationships/slide" Target="slides/slide210.xml"/><Relationship Id="rId444" Type="http://schemas.openxmlformats.org/officeDocument/2006/relationships/tableStyles" Target="tableStyles.xml"/><Relationship Id="rId43" Type="http://schemas.openxmlformats.org/officeDocument/2006/relationships/slideMaster" Target="slideMasters/slideMaster43.xml"/><Relationship Id="rId139" Type="http://schemas.openxmlformats.org/officeDocument/2006/relationships/slide" Target="slides/slide70.xml"/><Relationship Id="rId290" Type="http://schemas.openxmlformats.org/officeDocument/2006/relationships/slide" Target="slides/slide221.xml"/><Relationship Id="rId304" Type="http://schemas.openxmlformats.org/officeDocument/2006/relationships/slide" Target="slides/slide235.xml"/><Relationship Id="rId346" Type="http://schemas.openxmlformats.org/officeDocument/2006/relationships/slide" Target="slides/slide277.xml"/><Relationship Id="rId388" Type="http://schemas.openxmlformats.org/officeDocument/2006/relationships/slide" Target="slides/slide319.xml"/><Relationship Id="rId85" Type="http://schemas.openxmlformats.org/officeDocument/2006/relationships/slide" Target="slides/slide16.xml"/><Relationship Id="rId150" Type="http://schemas.openxmlformats.org/officeDocument/2006/relationships/slide" Target="slides/slide81.xml"/><Relationship Id="rId192" Type="http://schemas.openxmlformats.org/officeDocument/2006/relationships/slide" Target="slides/slide123.xml"/><Relationship Id="rId206" Type="http://schemas.openxmlformats.org/officeDocument/2006/relationships/slide" Target="slides/slide137.xml"/><Relationship Id="rId413" Type="http://schemas.openxmlformats.org/officeDocument/2006/relationships/slide" Target="slides/slide344.xml"/><Relationship Id="rId248" Type="http://schemas.openxmlformats.org/officeDocument/2006/relationships/slide" Target="slides/slide179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" Target="slides/slide39.xml"/><Relationship Id="rId129" Type="http://schemas.openxmlformats.org/officeDocument/2006/relationships/slide" Target="slides/slide60.xml"/><Relationship Id="rId280" Type="http://schemas.openxmlformats.org/officeDocument/2006/relationships/slide" Target="slides/slide211.xml"/><Relationship Id="rId315" Type="http://schemas.openxmlformats.org/officeDocument/2006/relationships/slide" Target="slides/slide246.xml"/><Relationship Id="rId336" Type="http://schemas.openxmlformats.org/officeDocument/2006/relationships/slide" Target="slides/slide267.xml"/><Relationship Id="rId357" Type="http://schemas.openxmlformats.org/officeDocument/2006/relationships/slide" Target="slides/slide288.xml"/><Relationship Id="rId54" Type="http://schemas.openxmlformats.org/officeDocument/2006/relationships/slideMaster" Target="slideMasters/slideMaster54.xml"/><Relationship Id="rId75" Type="http://schemas.openxmlformats.org/officeDocument/2006/relationships/slide" Target="slides/slide6.xml"/><Relationship Id="rId96" Type="http://schemas.openxmlformats.org/officeDocument/2006/relationships/slide" Target="slides/slide27.xml"/><Relationship Id="rId140" Type="http://schemas.openxmlformats.org/officeDocument/2006/relationships/slide" Target="slides/slide71.xml"/><Relationship Id="rId161" Type="http://schemas.openxmlformats.org/officeDocument/2006/relationships/slide" Target="slides/slide92.xml"/><Relationship Id="rId182" Type="http://schemas.openxmlformats.org/officeDocument/2006/relationships/slide" Target="slides/slide113.xml"/><Relationship Id="rId217" Type="http://schemas.openxmlformats.org/officeDocument/2006/relationships/slide" Target="slides/slide148.xml"/><Relationship Id="rId378" Type="http://schemas.openxmlformats.org/officeDocument/2006/relationships/slide" Target="slides/slide309.xml"/><Relationship Id="rId399" Type="http://schemas.openxmlformats.org/officeDocument/2006/relationships/slide" Target="slides/slide330.xml"/><Relationship Id="rId403" Type="http://schemas.openxmlformats.org/officeDocument/2006/relationships/slide" Target="slides/slide334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169.xml"/><Relationship Id="rId259" Type="http://schemas.openxmlformats.org/officeDocument/2006/relationships/slide" Target="slides/slide190.xml"/><Relationship Id="rId424" Type="http://schemas.openxmlformats.org/officeDocument/2006/relationships/slide" Target="slides/slide355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50.xml"/><Relationship Id="rId270" Type="http://schemas.openxmlformats.org/officeDocument/2006/relationships/slide" Target="slides/slide201.xml"/><Relationship Id="rId291" Type="http://schemas.openxmlformats.org/officeDocument/2006/relationships/slide" Target="slides/slide222.xml"/><Relationship Id="rId305" Type="http://schemas.openxmlformats.org/officeDocument/2006/relationships/slide" Target="slides/slide236.xml"/><Relationship Id="rId326" Type="http://schemas.openxmlformats.org/officeDocument/2006/relationships/slide" Target="slides/slide257.xml"/><Relationship Id="rId347" Type="http://schemas.openxmlformats.org/officeDocument/2006/relationships/slide" Target="slides/slide278.xml"/><Relationship Id="rId44" Type="http://schemas.openxmlformats.org/officeDocument/2006/relationships/slideMaster" Target="slideMasters/slideMaster44.xml"/><Relationship Id="rId65" Type="http://schemas.openxmlformats.org/officeDocument/2006/relationships/slideMaster" Target="slideMasters/slideMaster65.xml"/><Relationship Id="rId86" Type="http://schemas.openxmlformats.org/officeDocument/2006/relationships/slide" Target="slides/slide17.xml"/><Relationship Id="rId130" Type="http://schemas.openxmlformats.org/officeDocument/2006/relationships/slide" Target="slides/slide61.xml"/><Relationship Id="rId151" Type="http://schemas.openxmlformats.org/officeDocument/2006/relationships/slide" Target="slides/slide82.xml"/><Relationship Id="rId368" Type="http://schemas.openxmlformats.org/officeDocument/2006/relationships/slide" Target="slides/slide299.xml"/><Relationship Id="rId389" Type="http://schemas.openxmlformats.org/officeDocument/2006/relationships/slide" Target="slides/slide320.xml"/><Relationship Id="rId172" Type="http://schemas.openxmlformats.org/officeDocument/2006/relationships/slide" Target="slides/slide103.xml"/><Relationship Id="rId193" Type="http://schemas.openxmlformats.org/officeDocument/2006/relationships/slide" Target="slides/slide124.xml"/><Relationship Id="rId207" Type="http://schemas.openxmlformats.org/officeDocument/2006/relationships/slide" Target="slides/slide138.xml"/><Relationship Id="rId228" Type="http://schemas.openxmlformats.org/officeDocument/2006/relationships/slide" Target="slides/slide159.xml"/><Relationship Id="rId249" Type="http://schemas.openxmlformats.org/officeDocument/2006/relationships/slide" Target="slides/slide180.xml"/><Relationship Id="rId414" Type="http://schemas.openxmlformats.org/officeDocument/2006/relationships/slide" Target="slides/slide345.xml"/><Relationship Id="rId435" Type="http://schemas.openxmlformats.org/officeDocument/2006/relationships/slide" Target="slides/slide366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40.xml"/><Relationship Id="rId260" Type="http://schemas.openxmlformats.org/officeDocument/2006/relationships/slide" Target="slides/slide191.xml"/><Relationship Id="rId281" Type="http://schemas.openxmlformats.org/officeDocument/2006/relationships/slide" Target="slides/slide212.xml"/><Relationship Id="rId316" Type="http://schemas.openxmlformats.org/officeDocument/2006/relationships/slide" Target="slides/slide247.xml"/><Relationship Id="rId337" Type="http://schemas.openxmlformats.org/officeDocument/2006/relationships/slide" Target="slides/slide268.xml"/><Relationship Id="rId34" Type="http://schemas.openxmlformats.org/officeDocument/2006/relationships/slideMaster" Target="slideMasters/slideMaster34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7.xml"/><Relationship Id="rId97" Type="http://schemas.openxmlformats.org/officeDocument/2006/relationships/slide" Target="slides/slide28.xml"/><Relationship Id="rId120" Type="http://schemas.openxmlformats.org/officeDocument/2006/relationships/slide" Target="slides/slide51.xml"/><Relationship Id="rId141" Type="http://schemas.openxmlformats.org/officeDocument/2006/relationships/slide" Target="slides/slide72.xml"/><Relationship Id="rId358" Type="http://schemas.openxmlformats.org/officeDocument/2006/relationships/slide" Target="slides/slide289.xml"/><Relationship Id="rId379" Type="http://schemas.openxmlformats.org/officeDocument/2006/relationships/slide" Target="slides/slide310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93.xml"/><Relationship Id="rId183" Type="http://schemas.openxmlformats.org/officeDocument/2006/relationships/slide" Target="slides/slide114.xml"/><Relationship Id="rId218" Type="http://schemas.openxmlformats.org/officeDocument/2006/relationships/slide" Target="slides/slide149.xml"/><Relationship Id="rId239" Type="http://schemas.openxmlformats.org/officeDocument/2006/relationships/slide" Target="slides/slide170.xml"/><Relationship Id="rId390" Type="http://schemas.openxmlformats.org/officeDocument/2006/relationships/slide" Target="slides/slide321.xml"/><Relationship Id="rId404" Type="http://schemas.openxmlformats.org/officeDocument/2006/relationships/slide" Target="slides/slide335.xml"/><Relationship Id="rId425" Type="http://schemas.openxmlformats.org/officeDocument/2006/relationships/slide" Target="slides/slide356.xml"/><Relationship Id="rId250" Type="http://schemas.openxmlformats.org/officeDocument/2006/relationships/slide" Target="slides/slide181.xml"/><Relationship Id="rId271" Type="http://schemas.openxmlformats.org/officeDocument/2006/relationships/slide" Target="slides/slide202.xml"/><Relationship Id="rId292" Type="http://schemas.openxmlformats.org/officeDocument/2006/relationships/slide" Target="slides/slide223.xml"/><Relationship Id="rId306" Type="http://schemas.openxmlformats.org/officeDocument/2006/relationships/slide" Target="slides/slide237.xml"/><Relationship Id="rId24" Type="http://schemas.openxmlformats.org/officeDocument/2006/relationships/slideMaster" Target="slideMasters/slideMaster24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" Target="slides/slide18.xml"/><Relationship Id="rId110" Type="http://schemas.openxmlformats.org/officeDocument/2006/relationships/slide" Target="slides/slide41.xml"/><Relationship Id="rId131" Type="http://schemas.openxmlformats.org/officeDocument/2006/relationships/slide" Target="slides/slide62.xml"/><Relationship Id="rId327" Type="http://schemas.openxmlformats.org/officeDocument/2006/relationships/slide" Target="slides/slide258.xml"/><Relationship Id="rId348" Type="http://schemas.openxmlformats.org/officeDocument/2006/relationships/slide" Target="slides/slide279.xml"/><Relationship Id="rId369" Type="http://schemas.openxmlformats.org/officeDocument/2006/relationships/slide" Target="slides/slide300.xml"/><Relationship Id="rId152" Type="http://schemas.openxmlformats.org/officeDocument/2006/relationships/slide" Target="slides/slide83.xml"/><Relationship Id="rId173" Type="http://schemas.openxmlformats.org/officeDocument/2006/relationships/slide" Target="slides/slide104.xml"/><Relationship Id="rId194" Type="http://schemas.openxmlformats.org/officeDocument/2006/relationships/slide" Target="slides/slide125.xml"/><Relationship Id="rId208" Type="http://schemas.openxmlformats.org/officeDocument/2006/relationships/slide" Target="slides/slide139.xml"/><Relationship Id="rId229" Type="http://schemas.openxmlformats.org/officeDocument/2006/relationships/slide" Target="slides/slide160.xml"/><Relationship Id="rId380" Type="http://schemas.openxmlformats.org/officeDocument/2006/relationships/slide" Target="slides/slide311.xml"/><Relationship Id="rId415" Type="http://schemas.openxmlformats.org/officeDocument/2006/relationships/slide" Target="slides/slide346.xml"/><Relationship Id="rId436" Type="http://schemas.openxmlformats.org/officeDocument/2006/relationships/slide" Target="slides/slide367.xml"/><Relationship Id="rId240" Type="http://schemas.openxmlformats.org/officeDocument/2006/relationships/slide" Target="slides/slide171.xml"/><Relationship Id="rId261" Type="http://schemas.openxmlformats.org/officeDocument/2006/relationships/slide" Target="slides/slide192.xml"/><Relationship Id="rId14" Type="http://schemas.openxmlformats.org/officeDocument/2006/relationships/slideMaster" Target="slideMasters/slideMaster14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8.xml"/><Relationship Id="rId100" Type="http://schemas.openxmlformats.org/officeDocument/2006/relationships/slide" Target="slides/slide31.xml"/><Relationship Id="rId282" Type="http://schemas.openxmlformats.org/officeDocument/2006/relationships/slide" Target="slides/slide213.xml"/><Relationship Id="rId317" Type="http://schemas.openxmlformats.org/officeDocument/2006/relationships/slide" Target="slides/slide248.xml"/><Relationship Id="rId338" Type="http://schemas.openxmlformats.org/officeDocument/2006/relationships/slide" Target="slides/slide269.xml"/><Relationship Id="rId359" Type="http://schemas.openxmlformats.org/officeDocument/2006/relationships/slide" Target="slides/slide290.xml"/><Relationship Id="rId8" Type="http://schemas.openxmlformats.org/officeDocument/2006/relationships/slideMaster" Target="slideMasters/slideMaster8.xml"/><Relationship Id="rId98" Type="http://schemas.openxmlformats.org/officeDocument/2006/relationships/slide" Target="slides/slide29.xml"/><Relationship Id="rId121" Type="http://schemas.openxmlformats.org/officeDocument/2006/relationships/slide" Target="slides/slide52.xml"/><Relationship Id="rId142" Type="http://schemas.openxmlformats.org/officeDocument/2006/relationships/slide" Target="slides/slide73.xml"/><Relationship Id="rId163" Type="http://schemas.openxmlformats.org/officeDocument/2006/relationships/slide" Target="slides/slide94.xml"/><Relationship Id="rId184" Type="http://schemas.openxmlformats.org/officeDocument/2006/relationships/slide" Target="slides/slide115.xml"/><Relationship Id="rId219" Type="http://schemas.openxmlformats.org/officeDocument/2006/relationships/slide" Target="slides/slide150.xml"/><Relationship Id="rId370" Type="http://schemas.openxmlformats.org/officeDocument/2006/relationships/slide" Target="slides/slide301.xml"/><Relationship Id="rId391" Type="http://schemas.openxmlformats.org/officeDocument/2006/relationships/slide" Target="slides/slide322.xml"/><Relationship Id="rId405" Type="http://schemas.openxmlformats.org/officeDocument/2006/relationships/slide" Target="slides/slide336.xml"/><Relationship Id="rId426" Type="http://schemas.openxmlformats.org/officeDocument/2006/relationships/slide" Target="slides/slide357.xml"/><Relationship Id="rId230" Type="http://schemas.openxmlformats.org/officeDocument/2006/relationships/slide" Target="slides/slide161.xml"/><Relationship Id="rId251" Type="http://schemas.openxmlformats.org/officeDocument/2006/relationships/slide" Target="slides/slide182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272" Type="http://schemas.openxmlformats.org/officeDocument/2006/relationships/slide" Target="slides/slide203.xml"/><Relationship Id="rId293" Type="http://schemas.openxmlformats.org/officeDocument/2006/relationships/slide" Target="slides/slide224.xml"/><Relationship Id="rId307" Type="http://schemas.openxmlformats.org/officeDocument/2006/relationships/slide" Target="slides/slide238.xml"/><Relationship Id="rId328" Type="http://schemas.openxmlformats.org/officeDocument/2006/relationships/slide" Target="slides/slide259.xml"/><Relationship Id="rId349" Type="http://schemas.openxmlformats.org/officeDocument/2006/relationships/slide" Target="slides/slide280.xml"/><Relationship Id="rId88" Type="http://schemas.openxmlformats.org/officeDocument/2006/relationships/slide" Target="slides/slide19.xml"/><Relationship Id="rId111" Type="http://schemas.openxmlformats.org/officeDocument/2006/relationships/slide" Target="slides/slide42.xml"/><Relationship Id="rId132" Type="http://schemas.openxmlformats.org/officeDocument/2006/relationships/slide" Target="slides/slide63.xml"/><Relationship Id="rId153" Type="http://schemas.openxmlformats.org/officeDocument/2006/relationships/slide" Target="slides/slide84.xml"/><Relationship Id="rId174" Type="http://schemas.openxmlformats.org/officeDocument/2006/relationships/slide" Target="slides/slide105.xml"/><Relationship Id="rId195" Type="http://schemas.openxmlformats.org/officeDocument/2006/relationships/slide" Target="slides/slide126.xml"/><Relationship Id="rId209" Type="http://schemas.openxmlformats.org/officeDocument/2006/relationships/slide" Target="slides/slide140.xml"/><Relationship Id="rId360" Type="http://schemas.openxmlformats.org/officeDocument/2006/relationships/slide" Target="slides/slide291.xml"/><Relationship Id="rId381" Type="http://schemas.openxmlformats.org/officeDocument/2006/relationships/slide" Target="slides/slide312.xml"/><Relationship Id="rId416" Type="http://schemas.openxmlformats.org/officeDocument/2006/relationships/slide" Target="slides/slide347.xml"/><Relationship Id="rId220" Type="http://schemas.openxmlformats.org/officeDocument/2006/relationships/slide" Target="slides/slide151.xml"/><Relationship Id="rId241" Type="http://schemas.openxmlformats.org/officeDocument/2006/relationships/slide" Target="slides/slide172.xml"/><Relationship Id="rId437" Type="http://schemas.openxmlformats.org/officeDocument/2006/relationships/slide" Target="slides/slide368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262" Type="http://schemas.openxmlformats.org/officeDocument/2006/relationships/slide" Target="slides/slide193.xml"/><Relationship Id="rId283" Type="http://schemas.openxmlformats.org/officeDocument/2006/relationships/slide" Target="slides/slide214.xml"/><Relationship Id="rId318" Type="http://schemas.openxmlformats.org/officeDocument/2006/relationships/slide" Target="slides/slide249.xml"/><Relationship Id="rId339" Type="http://schemas.openxmlformats.org/officeDocument/2006/relationships/slide" Target="slides/slide270.xml"/><Relationship Id="rId78" Type="http://schemas.openxmlformats.org/officeDocument/2006/relationships/slide" Target="slides/slide9.xml"/><Relationship Id="rId99" Type="http://schemas.openxmlformats.org/officeDocument/2006/relationships/slide" Target="slides/slide30.xml"/><Relationship Id="rId101" Type="http://schemas.openxmlformats.org/officeDocument/2006/relationships/slide" Target="slides/slide32.xml"/><Relationship Id="rId122" Type="http://schemas.openxmlformats.org/officeDocument/2006/relationships/slide" Target="slides/slide53.xml"/><Relationship Id="rId143" Type="http://schemas.openxmlformats.org/officeDocument/2006/relationships/slide" Target="slides/slide74.xml"/><Relationship Id="rId164" Type="http://schemas.openxmlformats.org/officeDocument/2006/relationships/slide" Target="slides/slide95.xml"/><Relationship Id="rId185" Type="http://schemas.openxmlformats.org/officeDocument/2006/relationships/slide" Target="slides/slide116.xml"/><Relationship Id="rId350" Type="http://schemas.openxmlformats.org/officeDocument/2006/relationships/slide" Target="slides/slide281.xml"/><Relationship Id="rId371" Type="http://schemas.openxmlformats.org/officeDocument/2006/relationships/slide" Target="slides/slide302.xml"/><Relationship Id="rId406" Type="http://schemas.openxmlformats.org/officeDocument/2006/relationships/slide" Target="slides/slide337.xml"/><Relationship Id="rId9" Type="http://schemas.openxmlformats.org/officeDocument/2006/relationships/slideMaster" Target="slideMasters/slideMaster9.xml"/><Relationship Id="rId210" Type="http://schemas.openxmlformats.org/officeDocument/2006/relationships/slide" Target="slides/slide141.xml"/><Relationship Id="rId392" Type="http://schemas.openxmlformats.org/officeDocument/2006/relationships/slide" Target="slides/slide323.xml"/><Relationship Id="rId427" Type="http://schemas.openxmlformats.org/officeDocument/2006/relationships/slide" Target="slides/slide358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162.xml"/><Relationship Id="rId252" Type="http://schemas.openxmlformats.org/officeDocument/2006/relationships/slide" Target="slides/slide183.xml"/><Relationship Id="rId273" Type="http://schemas.openxmlformats.org/officeDocument/2006/relationships/slide" Target="slides/slide204.xml"/><Relationship Id="rId294" Type="http://schemas.openxmlformats.org/officeDocument/2006/relationships/slide" Target="slides/slide225.xml"/><Relationship Id="rId308" Type="http://schemas.openxmlformats.org/officeDocument/2006/relationships/slide" Target="slides/slide239.xml"/><Relationship Id="rId329" Type="http://schemas.openxmlformats.org/officeDocument/2006/relationships/slide" Target="slides/slide260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" Target="slides/slide20.xml"/><Relationship Id="rId112" Type="http://schemas.openxmlformats.org/officeDocument/2006/relationships/slide" Target="slides/slide43.xml"/><Relationship Id="rId133" Type="http://schemas.openxmlformats.org/officeDocument/2006/relationships/slide" Target="slides/slide64.xml"/><Relationship Id="rId154" Type="http://schemas.openxmlformats.org/officeDocument/2006/relationships/slide" Target="slides/slide85.xml"/><Relationship Id="rId175" Type="http://schemas.openxmlformats.org/officeDocument/2006/relationships/slide" Target="slides/slide106.xml"/><Relationship Id="rId340" Type="http://schemas.openxmlformats.org/officeDocument/2006/relationships/slide" Target="slides/slide271.xml"/><Relationship Id="rId361" Type="http://schemas.openxmlformats.org/officeDocument/2006/relationships/slide" Target="slides/slide292.xml"/><Relationship Id="rId196" Type="http://schemas.openxmlformats.org/officeDocument/2006/relationships/slide" Target="slides/slide127.xml"/><Relationship Id="rId200" Type="http://schemas.openxmlformats.org/officeDocument/2006/relationships/slide" Target="slides/slide131.xml"/><Relationship Id="rId382" Type="http://schemas.openxmlformats.org/officeDocument/2006/relationships/slide" Target="slides/slide313.xml"/><Relationship Id="rId417" Type="http://schemas.openxmlformats.org/officeDocument/2006/relationships/slide" Target="slides/slide348.xml"/><Relationship Id="rId438" Type="http://schemas.openxmlformats.org/officeDocument/2006/relationships/slide" Target="slides/slide369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52.xml"/><Relationship Id="rId242" Type="http://schemas.openxmlformats.org/officeDocument/2006/relationships/slide" Target="slides/slide173.xml"/><Relationship Id="rId263" Type="http://schemas.openxmlformats.org/officeDocument/2006/relationships/slide" Target="slides/slide194.xml"/><Relationship Id="rId284" Type="http://schemas.openxmlformats.org/officeDocument/2006/relationships/slide" Target="slides/slide215.xml"/><Relationship Id="rId319" Type="http://schemas.openxmlformats.org/officeDocument/2006/relationships/slide" Target="slides/slide250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" Target="slides/slide10.xml"/><Relationship Id="rId102" Type="http://schemas.openxmlformats.org/officeDocument/2006/relationships/slide" Target="slides/slide33.xml"/><Relationship Id="rId123" Type="http://schemas.openxmlformats.org/officeDocument/2006/relationships/slide" Target="slides/slide54.xml"/><Relationship Id="rId144" Type="http://schemas.openxmlformats.org/officeDocument/2006/relationships/slide" Target="slides/slide75.xml"/><Relationship Id="rId330" Type="http://schemas.openxmlformats.org/officeDocument/2006/relationships/slide" Target="slides/slide261.xml"/><Relationship Id="rId90" Type="http://schemas.openxmlformats.org/officeDocument/2006/relationships/slide" Target="slides/slide21.xml"/><Relationship Id="rId165" Type="http://schemas.openxmlformats.org/officeDocument/2006/relationships/slide" Target="slides/slide96.xml"/><Relationship Id="rId186" Type="http://schemas.openxmlformats.org/officeDocument/2006/relationships/slide" Target="slides/slide117.xml"/><Relationship Id="rId351" Type="http://schemas.openxmlformats.org/officeDocument/2006/relationships/slide" Target="slides/slide282.xml"/><Relationship Id="rId372" Type="http://schemas.openxmlformats.org/officeDocument/2006/relationships/slide" Target="slides/slide303.xml"/><Relationship Id="rId393" Type="http://schemas.openxmlformats.org/officeDocument/2006/relationships/slide" Target="slides/slide324.xml"/><Relationship Id="rId407" Type="http://schemas.openxmlformats.org/officeDocument/2006/relationships/slide" Target="slides/slide338.xml"/><Relationship Id="rId428" Type="http://schemas.openxmlformats.org/officeDocument/2006/relationships/slide" Target="slides/slide359.xml"/><Relationship Id="rId211" Type="http://schemas.openxmlformats.org/officeDocument/2006/relationships/slide" Target="slides/slide142.xml"/><Relationship Id="rId232" Type="http://schemas.openxmlformats.org/officeDocument/2006/relationships/slide" Target="slides/slide163.xml"/><Relationship Id="rId253" Type="http://schemas.openxmlformats.org/officeDocument/2006/relationships/slide" Target="slides/slide184.xml"/><Relationship Id="rId274" Type="http://schemas.openxmlformats.org/officeDocument/2006/relationships/slide" Target="slides/slide205.xml"/><Relationship Id="rId295" Type="http://schemas.openxmlformats.org/officeDocument/2006/relationships/slide" Target="slides/slide226.xml"/><Relationship Id="rId309" Type="http://schemas.openxmlformats.org/officeDocument/2006/relationships/slide" Target="slides/slide240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Master" Target="slideMasters/slideMaster69.xml"/><Relationship Id="rId113" Type="http://schemas.openxmlformats.org/officeDocument/2006/relationships/slide" Target="slides/slide44.xml"/><Relationship Id="rId134" Type="http://schemas.openxmlformats.org/officeDocument/2006/relationships/slide" Target="slides/slide65.xml"/><Relationship Id="rId320" Type="http://schemas.openxmlformats.org/officeDocument/2006/relationships/slide" Target="slides/slide251.xml"/><Relationship Id="rId80" Type="http://schemas.openxmlformats.org/officeDocument/2006/relationships/slide" Target="slides/slide11.xml"/><Relationship Id="rId155" Type="http://schemas.openxmlformats.org/officeDocument/2006/relationships/slide" Target="slides/slide86.xml"/><Relationship Id="rId176" Type="http://schemas.openxmlformats.org/officeDocument/2006/relationships/slide" Target="slides/slide107.xml"/><Relationship Id="rId197" Type="http://schemas.openxmlformats.org/officeDocument/2006/relationships/slide" Target="slides/slide128.xml"/><Relationship Id="rId341" Type="http://schemas.openxmlformats.org/officeDocument/2006/relationships/slide" Target="slides/slide272.xml"/><Relationship Id="rId362" Type="http://schemas.openxmlformats.org/officeDocument/2006/relationships/slide" Target="slides/slide293.xml"/><Relationship Id="rId383" Type="http://schemas.openxmlformats.org/officeDocument/2006/relationships/slide" Target="slides/slide314.xml"/><Relationship Id="rId418" Type="http://schemas.openxmlformats.org/officeDocument/2006/relationships/slide" Target="slides/slide349.xml"/><Relationship Id="rId439" Type="http://schemas.openxmlformats.org/officeDocument/2006/relationships/notesMaster" Target="notesMasters/notesMaster1.xml"/><Relationship Id="rId201" Type="http://schemas.openxmlformats.org/officeDocument/2006/relationships/slide" Target="slides/slide132.xml"/><Relationship Id="rId222" Type="http://schemas.openxmlformats.org/officeDocument/2006/relationships/slide" Target="slides/slide153.xml"/><Relationship Id="rId243" Type="http://schemas.openxmlformats.org/officeDocument/2006/relationships/slide" Target="slides/slide174.xml"/><Relationship Id="rId264" Type="http://schemas.openxmlformats.org/officeDocument/2006/relationships/slide" Target="slides/slide195.xml"/><Relationship Id="rId285" Type="http://schemas.openxmlformats.org/officeDocument/2006/relationships/slide" Target="slides/slide216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34.xml"/><Relationship Id="rId124" Type="http://schemas.openxmlformats.org/officeDocument/2006/relationships/slide" Target="slides/slide55.xml"/><Relationship Id="rId310" Type="http://schemas.openxmlformats.org/officeDocument/2006/relationships/slide" Target="slides/slide241.xml"/><Relationship Id="rId70" Type="http://schemas.openxmlformats.org/officeDocument/2006/relationships/slide" Target="slides/slide1.xml"/><Relationship Id="rId91" Type="http://schemas.openxmlformats.org/officeDocument/2006/relationships/slide" Target="slides/slide22.xml"/><Relationship Id="rId145" Type="http://schemas.openxmlformats.org/officeDocument/2006/relationships/slide" Target="slides/slide76.xml"/><Relationship Id="rId166" Type="http://schemas.openxmlformats.org/officeDocument/2006/relationships/slide" Target="slides/slide97.xml"/><Relationship Id="rId187" Type="http://schemas.openxmlformats.org/officeDocument/2006/relationships/slide" Target="slides/slide118.xml"/><Relationship Id="rId331" Type="http://schemas.openxmlformats.org/officeDocument/2006/relationships/slide" Target="slides/slide262.xml"/><Relationship Id="rId352" Type="http://schemas.openxmlformats.org/officeDocument/2006/relationships/slide" Target="slides/slide283.xml"/><Relationship Id="rId373" Type="http://schemas.openxmlformats.org/officeDocument/2006/relationships/slide" Target="slides/slide304.xml"/><Relationship Id="rId394" Type="http://schemas.openxmlformats.org/officeDocument/2006/relationships/slide" Target="slides/slide325.xml"/><Relationship Id="rId408" Type="http://schemas.openxmlformats.org/officeDocument/2006/relationships/slide" Target="slides/slide339.xml"/><Relationship Id="rId429" Type="http://schemas.openxmlformats.org/officeDocument/2006/relationships/slide" Target="slides/slide360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43.xml"/><Relationship Id="rId233" Type="http://schemas.openxmlformats.org/officeDocument/2006/relationships/slide" Target="slides/slide164.xml"/><Relationship Id="rId254" Type="http://schemas.openxmlformats.org/officeDocument/2006/relationships/slide" Target="slides/slide185.xml"/><Relationship Id="rId440" Type="http://schemas.openxmlformats.org/officeDocument/2006/relationships/commentAuthors" Target="commentAuthors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45.xml"/><Relationship Id="rId275" Type="http://schemas.openxmlformats.org/officeDocument/2006/relationships/slide" Target="slides/slide206.xml"/><Relationship Id="rId296" Type="http://schemas.openxmlformats.org/officeDocument/2006/relationships/slide" Target="slides/slide227.xml"/><Relationship Id="rId300" Type="http://schemas.openxmlformats.org/officeDocument/2006/relationships/slide" Target="slides/slide231.xml"/><Relationship Id="rId60" Type="http://schemas.openxmlformats.org/officeDocument/2006/relationships/slideMaster" Target="slideMasters/slideMaster60.xml"/><Relationship Id="rId81" Type="http://schemas.openxmlformats.org/officeDocument/2006/relationships/slide" Target="slides/slide12.xml"/><Relationship Id="rId135" Type="http://schemas.openxmlformats.org/officeDocument/2006/relationships/slide" Target="slides/slide66.xml"/><Relationship Id="rId156" Type="http://schemas.openxmlformats.org/officeDocument/2006/relationships/slide" Target="slides/slide87.xml"/><Relationship Id="rId177" Type="http://schemas.openxmlformats.org/officeDocument/2006/relationships/slide" Target="slides/slide108.xml"/><Relationship Id="rId198" Type="http://schemas.openxmlformats.org/officeDocument/2006/relationships/slide" Target="slides/slide129.xml"/><Relationship Id="rId321" Type="http://schemas.openxmlformats.org/officeDocument/2006/relationships/slide" Target="slides/slide252.xml"/><Relationship Id="rId342" Type="http://schemas.openxmlformats.org/officeDocument/2006/relationships/slide" Target="slides/slide273.xml"/><Relationship Id="rId363" Type="http://schemas.openxmlformats.org/officeDocument/2006/relationships/slide" Target="slides/slide294.xml"/><Relationship Id="rId384" Type="http://schemas.openxmlformats.org/officeDocument/2006/relationships/slide" Target="slides/slide315.xml"/><Relationship Id="rId419" Type="http://schemas.openxmlformats.org/officeDocument/2006/relationships/slide" Target="slides/slide350.xml"/><Relationship Id="rId202" Type="http://schemas.openxmlformats.org/officeDocument/2006/relationships/slide" Target="slides/slide133.xml"/><Relationship Id="rId223" Type="http://schemas.openxmlformats.org/officeDocument/2006/relationships/slide" Target="slides/slide154.xml"/><Relationship Id="rId244" Type="http://schemas.openxmlformats.org/officeDocument/2006/relationships/slide" Target="slides/slide175.xml"/><Relationship Id="rId430" Type="http://schemas.openxmlformats.org/officeDocument/2006/relationships/slide" Target="slides/slide361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265" Type="http://schemas.openxmlformats.org/officeDocument/2006/relationships/slide" Target="slides/slide196.xml"/><Relationship Id="rId286" Type="http://schemas.openxmlformats.org/officeDocument/2006/relationships/slide" Target="slides/slide217.xml"/><Relationship Id="rId50" Type="http://schemas.openxmlformats.org/officeDocument/2006/relationships/slideMaster" Target="slideMasters/slideMaster50.xml"/><Relationship Id="rId104" Type="http://schemas.openxmlformats.org/officeDocument/2006/relationships/slide" Target="slides/slide35.xml"/><Relationship Id="rId125" Type="http://schemas.openxmlformats.org/officeDocument/2006/relationships/slide" Target="slides/slide56.xml"/><Relationship Id="rId146" Type="http://schemas.openxmlformats.org/officeDocument/2006/relationships/slide" Target="slides/slide77.xml"/><Relationship Id="rId167" Type="http://schemas.openxmlformats.org/officeDocument/2006/relationships/slide" Target="slides/slide98.xml"/><Relationship Id="rId188" Type="http://schemas.openxmlformats.org/officeDocument/2006/relationships/slide" Target="slides/slide119.xml"/><Relationship Id="rId311" Type="http://schemas.openxmlformats.org/officeDocument/2006/relationships/slide" Target="slides/slide242.xml"/><Relationship Id="rId332" Type="http://schemas.openxmlformats.org/officeDocument/2006/relationships/slide" Target="slides/slide263.xml"/><Relationship Id="rId353" Type="http://schemas.openxmlformats.org/officeDocument/2006/relationships/slide" Target="slides/slide284.xml"/><Relationship Id="rId374" Type="http://schemas.openxmlformats.org/officeDocument/2006/relationships/slide" Target="slides/slide305.xml"/><Relationship Id="rId395" Type="http://schemas.openxmlformats.org/officeDocument/2006/relationships/slide" Target="slides/slide326.xml"/><Relationship Id="rId409" Type="http://schemas.openxmlformats.org/officeDocument/2006/relationships/slide" Target="slides/slide340.xml"/><Relationship Id="rId71" Type="http://schemas.openxmlformats.org/officeDocument/2006/relationships/slide" Target="slides/slide2.xml"/><Relationship Id="rId92" Type="http://schemas.openxmlformats.org/officeDocument/2006/relationships/slide" Target="slides/slide23.xml"/><Relationship Id="rId213" Type="http://schemas.openxmlformats.org/officeDocument/2006/relationships/slide" Target="slides/slide144.xml"/><Relationship Id="rId234" Type="http://schemas.openxmlformats.org/officeDocument/2006/relationships/slide" Target="slides/slide165.xml"/><Relationship Id="rId420" Type="http://schemas.openxmlformats.org/officeDocument/2006/relationships/slide" Target="slides/slide35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55" Type="http://schemas.openxmlformats.org/officeDocument/2006/relationships/slide" Target="slides/slide186.xml"/><Relationship Id="rId276" Type="http://schemas.openxmlformats.org/officeDocument/2006/relationships/slide" Target="slides/slide207.xml"/><Relationship Id="rId297" Type="http://schemas.openxmlformats.org/officeDocument/2006/relationships/slide" Target="slides/slide228.xml"/><Relationship Id="rId441" Type="http://schemas.openxmlformats.org/officeDocument/2006/relationships/presProps" Target="presProps.xml"/><Relationship Id="rId40" Type="http://schemas.openxmlformats.org/officeDocument/2006/relationships/slideMaster" Target="slideMasters/slideMaster40.xml"/><Relationship Id="rId115" Type="http://schemas.openxmlformats.org/officeDocument/2006/relationships/slide" Target="slides/slide46.xml"/><Relationship Id="rId136" Type="http://schemas.openxmlformats.org/officeDocument/2006/relationships/slide" Target="slides/slide67.xml"/><Relationship Id="rId157" Type="http://schemas.openxmlformats.org/officeDocument/2006/relationships/slide" Target="slides/slide88.xml"/><Relationship Id="rId178" Type="http://schemas.openxmlformats.org/officeDocument/2006/relationships/slide" Target="slides/slide109.xml"/><Relationship Id="rId301" Type="http://schemas.openxmlformats.org/officeDocument/2006/relationships/slide" Target="slides/slide232.xml"/><Relationship Id="rId322" Type="http://schemas.openxmlformats.org/officeDocument/2006/relationships/slide" Target="slides/slide253.xml"/><Relationship Id="rId343" Type="http://schemas.openxmlformats.org/officeDocument/2006/relationships/slide" Target="slides/slide274.xml"/><Relationship Id="rId364" Type="http://schemas.openxmlformats.org/officeDocument/2006/relationships/slide" Target="slides/slide295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13.xml"/><Relationship Id="rId199" Type="http://schemas.openxmlformats.org/officeDocument/2006/relationships/slide" Target="slides/slide130.xml"/><Relationship Id="rId203" Type="http://schemas.openxmlformats.org/officeDocument/2006/relationships/slide" Target="slides/slide134.xml"/><Relationship Id="rId385" Type="http://schemas.openxmlformats.org/officeDocument/2006/relationships/slide" Target="slides/slide316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55.xml"/><Relationship Id="rId245" Type="http://schemas.openxmlformats.org/officeDocument/2006/relationships/slide" Target="slides/slide176.xml"/><Relationship Id="rId266" Type="http://schemas.openxmlformats.org/officeDocument/2006/relationships/slide" Target="slides/slide197.xml"/><Relationship Id="rId287" Type="http://schemas.openxmlformats.org/officeDocument/2006/relationships/slide" Target="slides/slide218.xml"/><Relationship Id="rId410" Type="http://schemas.openxmlformats.org/officeDocument/2006/relationships/slide" Target="slides/slide341.xml"/><Relationship Id="rId431" Type="http://schemas.openxmlformats.org/officeDocument/2006/relationships/slide" Target="slides/slide362.xml"/><Relationship Id="rId30" Type="http://schemas.openxmlformats.org/officeDocument/2006/relationships/slideMaster" Target="slideMasters/slideMaster30.xml"/><Relationship Id="rId105" Type="http://schemas.openxmlformats.org/officeDocument/2006/relationships/slide" Target="slides/slide36.xml"/><Relationship Id="rId126" Type="http://schemas.openxmlformats.org/officeDocument/2006/relationships/slide" Target="slides/slide57.xml"/><Relationship Id="rId147" Type="http://schemas.openxmlformats.org/officeDocument/2006/relationships/slide" Target="slides/slide78.xml"/><Relationship Id="rId168" Type="http://schemas.openxmlformats.org/officeDocument/2006/relationships/slide" Target="slides/slide99.xml"/><Relationship Id="rId312" Type="http://schemas.openxmlformats.org/officeDocument/2006/relationships/slide" Target="slides/slide243.xml"/><Relationship Id="rId333" Type="http://schemas.openxmlformats.org/officeDocument/2006/relationships/slide" Target="slides/slide264.xml"/><Relationship Id="rId354" Type="http://schemas.openxmlformats.org/officeDocument/2006/relationships/slide" Target="slides/slide285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3.xml"/><Relationship Id="rId93" Type="http://schemas.openxmlformats.org/officeDocument/2006/relationships/slide" Target="slides/slide24.xml"/><Relationship Id="rId189" Type="http://schemas.openxmlformats.org/officeDocument/2006/relationships/slide" Target="slides/slide120.xml"/><Relationship Id="rId375" Type="http://schemas.openxmlformats.org/officeDocument/2006/relationships/slide" Target="slides/slide306.xml"/><Relationship Id="rId396" Type="http://schemas.openxmlformats.org/officeDocument/2006/relationships/slide" Target="slides/slide327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45.xml"/><Relationship Id="rId235" Type="http://schemas.openxmlformats.org/officeDocument/2006/relationships/slide" Target="slides/slide166.xml"/><Relationship Id="rId256" Type="http://schemas.openxmlformats.org/officeDocument/2006/relationships/slide" Target="slides/slide187.xml"/><Relationship Id="rId277" Type="http://schemas.openxmlformats.org/officeDocument/2006/relationships/slide" Target="slides/slide208.xml"/><Relationship Id="rId298" Type="http://schemas.openxmlformats.org/officeDocument/2006/relationships/slide" Target="slides/slide229.xml"/><Relationship Id="rId400" Type="http://schemas.openxmlformats.org/officeDocument/2006/relationships/slide" Target="slides/slide331.xml"/><Relationship Id="rId421" Type="http://schemas.openxmlformats.org/officeDocument/2006/relationships/slide" Target="slides/slide352.xml"/><Relationship Id="rId442" Type="http://schemas.openxmlformats.org/officeDocument/2006/relationships/viewProps" Target="viewProps.xml"/><Relationship Id="rId116" Type="http://schemas.openxmlformats.org/officeDocument/2006/relationships/slide" Target="slides/slide47.xml"/><Relationship Id="rId137" Type="http://schemas.openxmlformats.org/officeDocument/2006/relationships/slide" Target="slides/slide68.xml"/><Relationship Id="rId158" Type="http://schemas.openxmlformats.org/officeDocument/2006/relationships/slide" Target="slides/slide89.xml"/><Relationship Id="rId302" Type="http://schemas.openxmlformats.org/officeDocument/2006/relationships/slide" Target="slides/slide233.xml"/><Relationship Id="rId323" Type="http://schemas.openxmlformats.org/officeDocument/2006/relationships/slide" Target="slides/slide254.xml"/><Relationship Id="rId344" Type="http://schemas.openxmlformats.org/officeDocument/2006/relationships/slide" Target="slides/slide275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" Target="slides/slide14.xml"/><Relationship Id="rId179" Type="http://schemas.openxmlformats.org/officeDocument/2006/relationships/slide" Target="slides/slide110.xml"/><Relationship Id="rId365" Type="http://schemas.openxmlformats.org/officeDocument/2006/relationships/slide" Target="slides/slide296.xml"/><Relationship Id="rId386" Type="http://schemas.openxmlformats.org/officeDocument/2006/relationships/slide" Target="slides/slide317.xml"/><Relationship Id="rId190" Type="http://schemas.openxmlformats.org/officeDocument/2006/relationships/slide" Target="slides/slide121.xml"/><Relationship Id="rId204" Type="http://schemas.openxmlformats.org/officeDocument/2006/relationships/slide" Target="slides/slide135.xml"/><Relationship Id="rId225" Type="http://schemas.openxmlformats.org/officeDocument/2006/relationships/slide" Target="slides/slide156.xml"/><Relationship Id="rId246" Type="http://schemas.openxmlformats.org/officeDocument/2006/relationships/slide" Target="slides/slide177.xml"/><Relationship Id="rId267" Type="http://schemas.openxmlformats.org/officeDocument/2006/relationships/slide" Target="slides/slide198.xml"/><Relationship Id="rId288" Type="http://schemas.openxmlformats.org/officeDocument/2006/relationships/slide" Target="slides/slide219.xml"/><Relationship Id="rId411" Type="http://schemas.openxmlformats.org/officeDocument/2006/relationships/slide" Target="slides/slide342.xml"/><Relationship Id="rId432" Type="http://schemas.openxmlformats.org/officeDocument/2006/relationships/slide" Target="slides/slide363.xml"/><Relationship Id="rId106" Type="http://schemas.openxmlformats.org/officeDocument/2006/relationships/slide" Target="slides/slide37.xml"/><Relationship Id="rId127" Type="http://schemas.openxmlformats.org/officeDocument/2006/relationships/slide" Target="slides/slide58.xml"/><Relationship Id="rId313" Type="http://schemas.openxmlformats.org/officeDocument/2006/relationships/slide" Target="slides/slide244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" Target="slides/slide4.xml"/><Relationship Id="rId94" Type="http://schemas.openxmlformats.org/officeDocument/2006/relationships/slide" Target="slides/slide25.xml"/><Relationship Id="rId148" Type="http://schemas.openxmlformats.org/officeDocument/2006/relationships/slide" Target="slides/slide79.xml"/><Relationship Id="rId169" Type="http://schemas.openxmlformats.org/officeDocument/2006/relationships/slide" Target="slides/slide100.xml"/><Relationship Id="rId334" Type="http://schemas.openxmlformats.org/officeDocument/2006/relationships/slide" Target="slides/slide265.xml"/><Relationship Id="rId355" Type="http://schemas.openxmlformats.org/officeDocument/2006/relationships/slide" Target="slides/slide286.xml"/><Relationship Id="rId376" Type="http://schemas.openxmlformats.org/officeDocument/2006/relationships/slide" Target="slides/slide307.xml"/><Relationship Id="rId397" Type="http://schemas.openxmlformats.org/officeDocument/2006/relationships/slide" Target="slides/slide328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111.xml"/><Relationship Id="rId215" Type="http://schemas.openxmlformats.org/officeDocument/2006/relationships/slide" Target="slides/slide146.xml"/><Relationship Id="rId236" Type="http://schemas.openxmlformats.org/officeDocument/2006/relationships/slide" Target="slides/slide167.xml"/><Relationship Id="rId257" Type="http://schemas.openxmlformats.org/officeDocument/2006/relationships/slide" Target="slides/slide188.xml"/><Relationship Id="rId278" Type="http://schemas.openxmlformats.org/officeDocument/2006/relationships/slide" Target="slides/slide209.xml"/><Relationship Id="rId401" Type="http://schemas.openxmlformats.org/officeDocument/2006/relationships/slide" Target="slides/slide332.xml"/><Relationship Id="rId422" Type="http://schemas.openxmlformats.org/officeDocument/2006/relationships/slide" Target="slides/slide353.xml"/><Relationship Id="rId443" Type="http://schemas.openxmlformats.org/officeDocument/2006/relationships/theme" Target="theme/theme1.xml"/><Relationship Id="rId303" Type="http://schemas.openxmlformats.org/officeDocument/2006/relationships/slide" Target="slides/slide234.xml"/><Relationship Id="rId42" Type="http://schemas.openxmlformats.org/officeDocument/2006/relationships/slideMaster" Target="slideMasters/slideMaster42.xml"/><Relationship Id="rId84" Type="http://schemas.openxmlformats.org/officeDocument/2006/relationships/slide" Target="slides/slide15.xml"/><Relationship Id="rId138" Type="http://schemas.openxmlformats.org/officeDocument/2006/relationships/slide" Target="slides/slide69.xml"/><Relationship Id="rId345" Type="http://schemas.openxmlformats.org/officeDocument/2006/relationships/slide" Target="slides/slide276.xml"/><Relationship Id="rId387" Type="http://schemas.openxmlformats.org/officeDocument/2006/relationships/slide" Target="slides/slide318.xml"/><Relationship Id="rId191" Type="http://schemas.openxmlformats.org/officeDocument/2006/relationships/slide" Target="slides/slide122.xml"/><Relationship Id="rId205" Type="http://schemas.openxmlformats.org/officeDocument/2006/relationships/slide" Target="slides/slide136.xml"/><Relationship Id="rId247" Type="http://schemas.openxmlformats.org/officeDocument/2006/relationships/slide" Target="slides/slide178.xml"/><Relationship Id="rId412" Type="http://schemas.openxmlformats.org/officeDocument/2006/relationships/slide" Target="slides/slide343.xml"/><Relationship Id="rId107" Type="http://schemas.openxmlformats.org/officeDocument/2006/relationships/slide" Target="slides/slide38.xml"/><Relationship Id="rId289" Type="http://schemas.openxmlformats.org/officeDocument/2006/relationships/slide" Target="slides/slide220.xml"/><Relationship Id="rId11" Type="http://schemas.openxmlformats.org/officeDocument/2006/relationships/slideMaster" Target="slideMasters/slideMaster11.xml"/><Relationship Id="rId53" Type="http://schemas.openxmlformats.org/officeDocument/2006/relationships/slideMaster" Target="slideMasters/slideMaster53.xml"/><Relationship Id="rId149" Type="http://schemas.openxmlformats.org/officeDocument/2006/relationships/slide" Target="slides/slide80.xml"/><Relationship Id="rId314" Type="http://schemas.openxmlformats.org/officeDocument/2006/relationships/slide" Target="slides/slide245.xml"/><Relationship Id="rId356" Type="http://schemas.openxmlformats.org/officeDocument/2006/relationships/slide" Target="slides/slide287.xml"/><Relationship Id="rId398" Type="http://schemas.openxmlformats.org/officeDocument/2006/relationships/slide" Target="slides/slide329.xml"/><Relationship Id="rId95" Type="http://schemas.openxmlformats.org/officeDocument/2006/relationships/slide" Target="slides/slide26.xml"/><Relationship Id="rId160" Type="http://schemas.openxmlformats.org/officeDocument/2006/relationships/slide" Target="slides/slide91.xml"/><Relationship Id="rId216" Type="http://schemas.openxmlformats.org/officeDocument/2006/relationships/slide" Target="slides/slide147.xml"/><Relationship Id="rId423" Type="http://schemas.openxmlformats.org/officeDocument/2006/relationships/slide" Target="slides/slide354.xml"/><Relationship Id="rId258" Type="http://schemas.openxmlformats.org/officeDocument/2006/relationships/slide" Target="slides/slide189.xml"/><Relationship Id="rId22" Type="http://schemas.openxmlformats.org/officeDocument/2006/relationships/slideMaster" Target="slideMasters/slideMaster22.xml"/><Relationship Id="rId64" Type="http://schemas.openxmlformats.org/officeDocument/2006/relationships/slideMaster" Target="slideMasters/slideMaster64.xml"/><Relationship Id="rId118" Type="http://schemas.openxmlformats.org/officeDocument/2006/relationships/slide" Target="slides/slide49.xml"/><Relationship Id="rId325" Type="http://schemas.openxmlformats.org/officeDocument/2006/relationships/slide" Target="slides/slide256.xml"/><Relationship Id="rId367" Type="http://schemas.openxmlformats.org/officeDocument/2006/relationships/slide" Target="slides/slide298.xml"/><Relationship Id="rId171" Type="http://schemas.openxmlformats.org/officeDocument/2006/relationships/slide" Target="slides/slide102.xml"/><Relationship Id="rId227" Type="http://schemas.openxmlformats.org/officeDocument/2006/relationships/slide" Target="slides/slide158.xml"/><Relationship Id="rId269" Type="http://schemas.openxmlformats.org/officeDocument/2006/relationships/slide" Target="slides/slide200.xml"/><Relationship Id="rId434" Type="http://schemas.openxmlformats.org/officeDocument/2006/relationships/slide" Target="slides/slide3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D86CE-8232-48F0-9769-992F77ED27D0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F81C4B-8BD0-481B-A8E0-DDF0B13F14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772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76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C989D4-DFAE-431B-982C-EB3DC151A75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405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8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68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D6D42-3BE7-4221-B3FF-5C7F7E25E62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465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7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77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2F16DE-D929-431B-B775-4CA6364464B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684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7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77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2F16DE-D929-431B-B775-4CA6364464B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775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77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779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127625" y="6721475"/>
            <a:ext cx="3922713" cy="35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03B0F7-5CBE-4AE3-8938-2F05F2C042E0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57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3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8195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39DCC-1D9F-4F8C-B439-2D6D7B1872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2543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79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9885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76D7CA-8884-4BCA-B5D4-3C6C0F8B6E50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586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76D7CA-8884-4BCA-B5D4-3C6C0F8B6E50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302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76D7CA-8884-4BCA-B5D4-3C6C0F8B6E50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4099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E9A581-CF17-4503-A3D2-2A082FD88B5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415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76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05904-6E5A-4334-A274-FC88188BAA8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8293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10B0E-E70B-4B63-9518-9CCAE91B5BF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2425" y="666750"/>
            <a:ext cx="6183313" cy="3478213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0388"/>
            <a:ext cx="5070475" cy="4070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5605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49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76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BB5B8-D0AA-43B3-914B-4694B68DCD0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4354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6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86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E7E1B1-E6FC-4BD2-A6EA-CE0394AF4F8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2347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2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92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8091BD-D0D3-4D59-85A5-115257E9334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6952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4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94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331FE5-C101-49B1-B1C6-D81F7264EAE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4996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3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603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6D4CDB-291B-4EA3-8733-CEDD473743E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6945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50E35E-B4C5-4C93-934C-BBA24D7A9F3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7636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10B0E-E70B-4B63-9518-9CCAE91B5BF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2425" y="666750"/>
            <a:ext cx="6183313" cy="3478213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0388"/>
            <a:ext cx="5070475" cy="4070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9756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895E1-BA4B-4170-AC57-241C2A6E0BA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9187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3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13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412E07-33F7-427C-8CE5-BBBD8D971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277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76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05904-6E5A-4334-A274-FC88188BAA8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142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2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418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2E2BA6-E576-4914-8727-4D562EC0C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2512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2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418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2E2BA6-E576-4914-8727-4D562EC0C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6581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29373F-B56C-49B8-AB6C-EA0D09DEDBD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0840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48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272589-4ED6-48D8-A117-8AC9902A7AE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7677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0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50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1B6C29-B88C-43F5-81AE-01B93A884EA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888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101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81101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127625" y="6721475"/>
            <a:ext cx="3922713" cy="35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ED465E-9B7E-4976-AB02-46FBE3A99A5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387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8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706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13AC18-645F-4017-91ED-EB472794CE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5627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58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858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D08D1C-4A45-4BE2-85DA-01241FF9043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410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6685D5-438C-46D9-BCCF-3F58ED6B4E7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2425" y="666750"/>
            <a:ext cx="6183313" cy="3478213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0388"/>
            <a:ext cx="5070475" cy="4070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265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6685D5-438C-46D9-BCCF-3F58ED6B4E70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2425" y="666750"/>
            <a:ext cx="6183313" cy="3478213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0388"/>
            <a:ext cx="5070475" cy="4070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234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9081A5-C5C3-4D33-8E8F-F75FDD769F6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6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2425" y="666750"/>
            <a:ext cx="6183313" cy="3478213"/>
          </a:xfrm>
          <a:ln/>
        </p:spPr>
      </p:sp>
      <p:sp>
        <p:nvSpPr>
          <p:cNvPr id="376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0388"/>
            <a:ext cx="5070475" cy="4070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51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F7E72B-A870-491D-A7F7-4AEE0403D09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1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2425" y="666750"/>
            <a:ext cx="6183313" cy="3478213"/>
          </a:xfrm>
          <a:ln/>
        </p:spPr>
      </p:sp>
      <p:sp>
        <p:nvSpPr>
          <p:cNvPr id="381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0388"/>
            <a:ext cx="5070475" cy="4070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272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F7E72B-A870-491D-A7F7-4AEE0403D09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1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2425" y="666750"/>
            <a:ext cx="6183313" cy="3478213"/>
          </a:xfrm>
          <a:ln/>
        </p:spPr>
      </p:sp>
      <p:sp>
        <p:nvSpPr>
          <p:cNvPr id="381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0388"/>
            <a:ext cx="5070475" cy="4070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508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4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74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EC18B-FD16-452F-B409-5E2E716B768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198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A088-DF8A-4305-8517-FEE75400C60D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9606-E4B7-4474-AAA1-BFCD3A9CE0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68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A088-DF8A-4305-8517-FEE75400C60D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9606-E4B7-4474-AAA1-BFCD3A9CE0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541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9F7C5-4EFB-4ACE-B908-56CFDC475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B035F-5B1D-4056-B99A-9F2EFBFAF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A8E4FF-5AA2-4C4E-BE1C-1302AA3BD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47FE2-0154-45AA-8D1F-526658B5B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B058-3C10-44E1-8E94-1455EC3A7845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3E303-EBA3-4191-B39D-0A3CFDF36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807DA4-D568-431A-9EE8-BF9E43470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3781-E415-469E-8C36-D916631E90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3990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9D769-5969-46F8-AA93-2D6C81C74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30BF70-718B-406A-A845-89F0135749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23BF10-5D44-488B-A837-84A3F3C69A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45D2EF-7339-411C-9822-E877F9E84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B058-3C10-44E1-8E94-1455EC3A7845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C43D89-EFB5-4340-A4FC-E2F77F3AA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963457-BEBD-41D9-9624-28979F707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3781-E415-469E-8C36-D916631E90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27416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643DF-0E1A-42DE-9622-7DF0B1A6D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9AC3E-22DD-4003-BDE5-A58D8E4DE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FC07C-B81F-4D0F-9790-3187F1764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B058-3C10-44E1-8E94-1455EC3A7845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A99EF-5BA2-4DCF-A6C0-97846E06B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7EA55-8674-41EF-9CE6-DE5B0E1C4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3781-E415-469E-8C36-D916631E90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8248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620F2-06E9-4150-A936-27B831A5C5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1D0963-F34E-404C-827B-E242FCBFF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0C5DE-2F9B-4822-B03E-B4479F138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B058-3C10-44E1-8E94-1455EC3A7845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5284A-A6AA-47FA-8D33-401FFC7BB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A4263-BF8F-474F-BB1D-AC58E1DAE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3781-E415-469E-8C36-D916631E90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13603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3C77-6AC6-4E41-8BFC-B12A49386B8F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14549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3C77-6AC6-4E41-8BFC-B12A49386B8F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0413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3C77-6AC6-4E41-8BFC-B12A49386B8F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9406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3C77-6AC6-4E41-8BFC-B12A49386B8F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10097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3C77-6AC6-4E41-8BFC-B12A49386B8F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8656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3C77-6AC6-4E41-8BFC-B12A49386B8F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333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A088-DF8A-4305-8517-FEE75400C60D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9606-E4B7-4474-AAA1-BFCD3A9CE0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52909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3C77-6AC6-4E41-8BFC-B12A49386B8F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35030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3C77-6AC6-4E41-8BFC-B12A49386B8F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60127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3C77-6AC6-4E41-8BFC-B12A49386B8F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0144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3C77-6AC6-4E41-8BFC-B12A49386B8F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1444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3C77-6AC6-4E41-8BFC-B12A49386B8F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7323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8598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01922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966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432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08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2845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3409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47199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5591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2409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46394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7244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F39D2-E78B-4547-8810-025D5D6FCC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09956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7C0FA-DAC9-4A82-A60E-F1C6728BE0B4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62F10-9684-4580-875E-4902E6C4D4D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228923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54EA8-9EEC-4D7A-9719-947AB9404B9D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F51A3-1C65-4330-9EED-2C70FE99BAD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042553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13313-B244-4E1C-B666-8A048288FF51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C8072-E4C4-460D-8CA9-D2367E7A126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41745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69656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EC9C3-EC9D-4F18-9241-3D679A224249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AE3AD-2ABC-490F-9D2D-C4DBE644350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21366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5F124-1FDC-45E7-8DA4-04B4F168AD68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27607-A81B-4129-86CA-08143C1FFF3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866281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BC11C-69FB-414D-A5A2-21BE35A64D01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8B27F-8E82-4AEB-8C94-6882B5E2BC3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9253049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A20FD-D87C-4FC4-B08D-D6F9F0005955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2C14F-0C5E-4AAA-973D-99B9E2963D8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8965570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1D7C0-F67E-468A-A338-2260752A9B32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0EFB3-B97D-4D5A-A7E7-0BF8904E449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8116032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C6077-CA19-4A63-8F3F-D2BC64BD87B4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7C548-93CF-446F-9504-A452FF717BE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48233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DF47E-0B03-46A9-AAC3-62E0C0B9174E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8B516-68C5-41C8-9CEF-5B95F324B56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686479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43CDA-EA1A-40F0-9AFB-D15ECCC713A7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FE20A-DE7C-4B51-9310-6FB1578AA90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623415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FB10E-9927-4D3E-909F-E0529B25FA33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08CC8-6967-4EFE-8CA5-DD0100721FA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0091457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4C42-7192-43F7-843D-57F58F372F9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6216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0356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293B6-A47C-4622-AE69-A31CB3DD528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710678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BDDAAF-AAA7-427D-8AEA-E61BDC62B15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5390996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711542-E423-4E9C-AA2F-D9162364C9D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397568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8C55CE-6A15-4366-B196-C4D814B9270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3859612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7CACBF-B5A6-4BEB-957E-8242CE1B6D2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9528949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CFC03-3322-4E38-88F1-851741C3EC4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6030880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26421E-4BE6-47D6-8742-AF72218AC00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315761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2ACE1-CFF8-4176-995C-98373F84437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568293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D3F7EA-9DC0-44AB-BAE2-F1918E39FB6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2530378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B3DAC7-4737-4032-A8D2-67BFC7A67DF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2917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85382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C9FC57-B441-4FD8-A5C2-5A3082B17FA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36266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6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3"/>
            <a:ext cx="5384800" cy="4530725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media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7EAABADD-9F51-4313-877A-9C06B247AF8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860937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94626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32854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37379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2673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3526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68114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08958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378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57360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48709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97040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52938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43E5A-C19D-4D3E-B452-1AFEAE87A4EB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4796D-E00F-431C-A135-ABDB892CB25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94771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8B7C1-E69F-4E95-8B92-F7226E01DD6D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DD29F-FB9F-40A3-AF09-E7548199BD9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72798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25C37-F2DB-437D-B886-ED331F9748B5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6FD3E-E762-45C6-A1A1-00DC0773FD0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70945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58FA0-1D2F-47A8-9540-6B67932042D8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A489E-12D5-481C-B990-DC8E6831447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71265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C6E0-BB98-4E22-89AF-5EB21F954F5F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A916A-009C-441E-AB68-4B52C21866B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71753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10682-34F3-4B17-B82E-B1BCF60B1CE8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E1884-FE36-4B54-807D-D23D98844CD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9922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4FDAF-00BC-4387-A703-4BB96D29569C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FF463-B209-4BE3-B8A3-B639E663561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90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3720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C63E5-8B32-4E18-9599-272118ACF9E9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EFC27-A38E-4BDE-BA24-13181E456AE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67000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F8903-7A4A-46AE-9BE9-F247AC84F738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7DD84-C895-45E6-8A33-5FA669BCC77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34449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EAC3F-F055-473B-AF3A-F99689B73CD2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A009D-346F-4BD7-8097-8DB956AF5C9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43192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F59E5-0FFE-4D3F-9E6D-1E417AE9C058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67560-7C58-44CD-8D58-2DE3878ACC5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54216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0435C-688F-451C-9DB2-A54C1AFD5758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4AC29-1653-4958-A147-EDB1DF16AD0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02863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41084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97672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5870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48492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091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51527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77376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02343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54028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92653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61240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66907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F39D2-E78B-4547-8810-025D5D6FCC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06504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92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64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57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50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02798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4119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168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1pPr>
            <a:lvl2pPr marL="192881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915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41557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181"/>
            </a:lvl1pPr>
            <a:lvl2pPr>
              <a:defRPr sz="1013"/>
            </a:lvl2pPr>
            <a:lvl3pPr>
              <a:defRPr sz="844"/>
            </a:lvl3pPr>
            <a:lvl4pPr>
              <a:defRPr sz="760"/>
            </a:lvl4pPr>
            <a:lvl5pPr>
              <a:defRPr sz="76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181"/>
            </a:lvl1pPr>
            <a:lvl2pPr>
              <a:defRPr sz="1013"/>
            </a:lvl2pPr>
            <a:lvl3pPr>
              <a:defRPr sz="844"/>
            </a:lvl3pPr>
            <a:lvl4pPr>
              <a:defRPr sz="760"/>
            </a:lvl4pPr>
            <a:lvl5pPr>
              <a:defRPr sz="76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07305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013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1013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65203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71169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53838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73091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78243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02949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69229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F39D2-E78B-4547-8810-025D5D6FCC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43357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54B7B-4104-407C-8581-177201F3DBCE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382A3-73E6-45A9-A0A2-C63BD750E7C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457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A088-DF8A-4305-8517-FEE75400C60D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9606-E4B7-4474-AAA1-BFCD3A9CE0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648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09095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FE8D3-5F9F-4BCF-A444-E53508771ACE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0DDD4-F688-4C53-A49E-4B17A1E9D7D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17304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11323-29C2-46DD-AEE9-32714D1329A7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3F88B-116C-4081-944A-E7B8703E86C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05756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74422-11BB-4050-9A4A-C5A80C5C899E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605FE-5E7E-474D-9BF5-49528CA1E22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15193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DFC41-1211-4FB6-933F-5EBEC5C134FB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94A8E-8F97-4B98-ACA6-C137E419310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18119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624F7-6DEC-4376-8412-2C8B33295ED1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15814-1E1F-439A-8C1F-34A645BAFC9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64026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C2875-F329-4779-A9B9-F4364BE9FCF7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4512F-7573-44A4-B4A3-F9E6DC31D73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9852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12197-05A5-44ED-9F94-EA03618E0117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7D523-9F8D-4DF0-B64A-FCBFF7E6799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90952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B8011-2E48-45DA-AA45-E1F4D2759EBC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73C16-BE81-4F86-9AD5-2ADC63FE71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0638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101C9-7687-4695-8FFF-C546585BF9D2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FB1C6-F24C-4425-B2FD-A855C8396C9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28933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73AF1-C347-4582-95E1-D8F0757216A0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E23F2-43CC-4956-A232-3C9982E15D5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466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68222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21B7A-208D-41A6-81B9-4698AD0F8F00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84485-7CD5-4D3F-AF36-046C3856B3F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80378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18544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74061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86485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5431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8184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4882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45828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71060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1715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7634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9864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98852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F39D2-E78B-4547-8810-025D5D6FCC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96161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60720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07788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97827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63391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01643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31968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857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41EA65-EB34-4D1A-AC4A-1553ECC08D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7049855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6398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8502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0564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79965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2175BF0-CCC8-450C-9134-933307A26166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12DA83F-CD46-4A11-93A2-0A1BDD5CAEA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867592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48C01E5-503D-4FF4-9C89-65B172B4B60E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2D28B97-050E-4A2E-BB0D-0EF94467474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295893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72175F3-5C3A-4C23-8444-9C6A3F78CBC2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03C0034-8CA1-4D36-9BC0-C643D054951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5566688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76D8BE1-63A9-4234-AB18-21ABD1E698C3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BA076EA-4155-46AD-837E-6FBEAC661FC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404094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619112B-6EAE-45C9-820E-2AAD24B01940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4D6D262-A95C-41B2-8362-D25426E6C91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4398178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D448D29-7E13-4C29-89B7-12D121F16448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C0C5D7B-E5F9-4A0D-A89C-B4E26EF3BE4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51028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70033F-7767-4EEF-95F9-6D8362170FA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8039289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44204ED-CE78-4DD5-A35A-28306FD76E32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D09D6BE-69B6-4415-861A-DC1B75C519E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07547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FA219BA-6B90-4F25-9B8D-30CDE99AE2FA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D3DB4D6-538B-4D45-9939-B35D7616965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161865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87464B8-DC2C-48CC-8806-7FD799245E3E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4F6E372-DB84-4003-B75E-3C29A5623C6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9339171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5FEF203-6560-4556-AC34-DFADA889B81C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0BA9CFA-A8D1-4F88-8C08-B1677B99F17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3591027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CEC412A-81F9-49D2-8E99-1DA86DC1F2F3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7A3EE5E-1B50-40E7-974C-4D33F086A4A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4460660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0A95EFD-113D-49A5-A066-16971CD2EAC5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CE943F1-EC7A-48AD-8F89-A4F3A73AD86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1197663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009AF-D8C1-47EC-8031-2B1FFA7FEF9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739065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2F061-A803-4E07-8E85-F7455C38F57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37498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E6B20-A715-4725-BE42-B9D22D032BF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1088918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BC83A-D567-4604-8D7E-CCB3D457564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95413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E7B76-1297-4B7F-9A4A-70B947FB55A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704420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77EDE-944D-4B85-98AB-A6351FEE2B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2763625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3DCC4-9722-4E37-9736-CB1963968BD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634149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660B-28F4-47CB-938D-2C86B5D6F7A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0675225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79158-ECB6-4AFF-BC93-9808B2E15FC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536059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B05C-6747-4124-BF91-6752BB524C1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115012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1B3E5-5A9F-4A00-B947-31C7C0A9265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07842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DC8CD-4606-45AA-BD10-34BF6925A21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1113855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96A93-FF83-47AE-A327-D0B43F405DE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8821514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A9E5E373-7D9B-4149-AD2B-5DB949997D96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65F7BDDE-A033-4DC9-923A-6FBD5F66EEA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379460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45D9028F-2B17-43D5-BD06-843405CAF0D5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F95617D-4492-4051-9723-9241437EF41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4133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EECAF-4B93-403C-BAB8-8A7155D2533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6474970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B4815D04-329E-48C0-B1C6-67C574D705E0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5C35CC6-3881-41B9-A9A7-0770C3BFA51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9408278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00E714FF-73B1-4DCA-AF20-626AF77845F4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BCDC58B4-DCA3-4DA4-B176-BEB1295D143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9421487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D5625F72-0832-414A-8D27-58E8007A466F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05183622-80B1-4161-9B39-8C317AF0E80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0809144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9E316EAA-760B-40B1-A149-721A023F8B48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C05C1069-0457-4B78-A68B-74F87CEC289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84385555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FC75DCE4-3650-42E5-BE5F-85391AF350F6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9FC49003-F1B1-46BF-87F7-4EBC3D85927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2136493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FA7DB277-5292-48AB-AD8C-F7313C047B1F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217D3DC-1B1B-4925-BA69-884C488B68C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8236828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3BC585FD-BB39-4731-B3A4-8D3634007045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0EF68E24-199B-40FC-8D88-1A34BD4B5AD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8879885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86CFD461-6AA2-462E-9822-5E3B6353DE38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3B2AF85F-9754-401F-89CF-E7263D8E4E8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708010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3E0A88F8-527D-4E38-810D-7D7EBA220569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338B767-C779-4733-953C-24DF875CE25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12203179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54C98A-3677-4E03-A214-F6CC80676F7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123236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B64BF-2DB8-4F48-B669-65EFEAFC4BC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6224338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74502-656B-4779-9AAC-336F8DAD2F9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981685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5EF408-CB51-478B-BB16-04C9D998CC5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1875932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45848-6B04-4EE9-BE3E-55832F6B5B3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92225496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1A1B48-F272-440B-98DD-63B9BEDB284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61462220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4C3FB9-C1D5-41FE-8A10-4DED28A17A9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95063682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7865AC-2883-4B4E-9B67-75154A8D878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1316222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EA71A2-C125-4E64-BAFF-80FB64D2A11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1765052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11C61B-624F-49C7-BB80-D6EA49F7B4B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1273117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A577C-8CBF-4635-A21E-CB809867F2B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044757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94A029-5324-4575-A5B6-636A8C0E677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946328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692D27-F6B9-43D7-AEC0-46E51C79A0F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12637498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F76B0-A6EC-4CE7-B911-A79F32AD65F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31023119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FECDE93-819D-48BB-AB58-760BE3322AE1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5C6C2CF-6BC7-496C-A73A-0C6ABF32801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225834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B0034EA-8AA5-46AE-91C5-737BCCF25884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B8DEAA7-D180-4686-8694-63DF676F0FC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4754788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17584FE-17CA-4954-A930-CB73AA77852C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E402DAE-93D4-41F7-A087-3CC7A9574C7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863935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296D66F-D48A-45A2-B553-D90C4D39F741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28979E7-750E-4BEB-BE1F-E027673B1E4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0016598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753F2EE-7B0A-4C5A-AA46-43231C16A411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1B7F761-9E3B-4794-A2DE-3B8EBB129CA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6892198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9BF49C0-E6D4-4DE6-A9EB-2F48B756986B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693F2D6-56EB-4E0B-9B3C-22A5BED1DAA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1952337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B40CB70-2721-4065-8BC8-AA192193457D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593E53A-555E-4A89-9CAF-532F131DCE4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9576724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E4871A2-858C-4D83-9609-7633A1E86B44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E1F585D-5208-4CA8-A968-9478072DFCE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1163997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52646E4-AFDA-44DC-AB3B-0A3F6D029F7B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A51DE6D-205D-416A-AAB8-B90A73B54CE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43348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01032C-28F9-4CCD-BEF9-A571F75D6B9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4179565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8AED1BC-8327-47D9-ADAA-5E7CADF82A43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CB23185-3C57-41E3-8614-2A7E3C78EFD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00178624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56F19BF-A970-4F76-88E8-9DF0504BFFE2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EB4A671-FE10-430F-B638-6AB6C0540C7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226950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solidFill>
                  <a:schemeClr val="tx1">
                    <a:tint val="75000"/>
                  </a:schemeClr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solidFill>
                  <a:schemeClr val="tx1">
                    <a:tint val="75000"/>
                  </a:schemeClr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B25D991-C05A-47D6-8BDA-6D171655930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416792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91212-4123-4CC9-B2B3-4F3A37859E7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2676925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99F4D-F90B-4B23-B6FE-61B3778AEA2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8475383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D1D75-E983-4B03-B67E-D340C7F9284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7463765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2663C-5C9F-440A-A4D7-91E87E2C5AF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5216201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7E882-4357-4A3F-91C6-91FAB0796AA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0599316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0F0A4-C1D2-4A60-9992-0E01906194B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1974433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796EF-B1BD-4457-BE31-2FBFACDDAA8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2188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A088-DF8A-4305-8517-FEE75400C60D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9606-E4B7-4474-AAA1-BFCD3A9CE0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5311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574CA-DF94-4560-A54D-A114EED531E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6804140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E778A-F534-4132-AA29-CE4FEE83490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1754619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F4EB6-07AE-49B3-A3C9-1414F075FCA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5415017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1C9DA-7B53-47D5-B463-3F0372F3404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452364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4FE65-D86F-46D1-995D-F9683F75D9B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835771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9B990AF-9420-4189-944D-2E8F3213019D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BA93211-9D9C-4305-AD17-605F2C7270C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1330569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F551E76-30D6-449A-BB17-9B55BB270797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DD6D6EC-3964-45FF-B321-289575DD2C5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7723550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3CE23EF-DA7C-4F81-9A6E-808410EF62BB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79F2520-38F9-46A5-90BF-03780540C97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208180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B6C7664-D1B7-4C65-8BA9-05169B44D37C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751FD1D-67BF-4918-816B-108750AF404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69515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AFD15B5-C1B7-49B0-B607-3DAFD333BF22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9A12731-2665-4293-B7FF-A5787276352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95544835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02438C7-1310-4211-9256-ECF08CEDBB9B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E758008-282C-4208-887F-24846EE32B1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93117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43BB4-F596-4181-88F5-9BE395FB52B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4667324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D481FDB-4714-4CA6-80A2-E154FDFC97F5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BFF1073-2394-458B-8535-159A55A7607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8236283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1A0020D-F441-4EF1-8BFA-836F0F382BDA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EF6967E-41FD-430E-A389-87811F4DCC8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24592670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89077C4-7DC4-4095-9449-84D535395770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14D249F-DD40-42CF-8C41-B260EAC72B6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4473781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BECF296-EF9F-4B7A-9FC7-78DFC3D92F1E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93C4826-8E50-443B-837B-B56E5F194E6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5438678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DF6EF02-3E47-490B-92A9-1138E3E822D0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C9E2FA9-A4C8-4960-9CB0-238C92D9567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2508165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FFB5042-FCAD-4738-AAA2-BFD0BA09D00B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4CEFAE6-85AC-47E9-A266-79846C3C033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87912610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D617B-A695-4781-881A-95241B72D79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8653708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EAB8B-E7DE-4B05-BB3C-A421E29960D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82727153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6FFD20-5F34-4F04-81C0-444C02CDD4B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618444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01249-D1E5-4DFC-86D6-110261AFAF8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65207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A68279-CB15-4A72-9743-ABE78C34D0E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31569536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3FBDAD-A5EA-4973-B17D-A6622585A60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99190647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D205C5-44F6-406B-A3F8-8FD884D268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80169675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E140D-DD0A-47F5-8055-96DEE062865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77697264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6D2CF-106C-4C5A-9ED7-AF6333A1C5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4130398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360EC-422E-4E72-B65C-A4A5090B600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65383357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9743E3-82ED-453B-BFC0-85723B07FD5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0383544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DCE8C6-96B1-4225-8DC0-937ED798B6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803893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7ACF6-E8F4-41EA-BB08-76A37C0BED29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F84CF8-5263-4354-8517-FD4F6627765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30737742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18F44-8707-419C-96DC-3856C31AAF60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F89234-812E-4D1B-9F35-0790F51EA26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8477317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D8B84-ABC7-4CF2-9A01-0F95A4E64FB6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7C8EF6-D5AC-40CB-8699-52F4728F625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371839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E35BF-1F5F-4F2F-8819-53018DEDD85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86678325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60182-ACD5-4151-BA90-1A8571570184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C6E92E-2EFC-46D9-98C7-11EC40155E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5313342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9FCC4-407F-4634-A9CE-C6D1388BB01A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11A53A-286F-45BD-B4D1-EE72BB7ADAC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566148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EB8A2-86F0-4605-A5D3-B3F7D974117E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0FA1AB-2FB6-4A6A-BD1F-A8DCC6DA42D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6803937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1D0AF-4EAC-414F-8DB7-4F2A65574E21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25E06-2E5B-416F-8D05-EBF56BAE9B4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77713314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19AE2-BEB6-4854-B7FD-6B44015160DE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0B42A9-D9BB-4BF5-B5C0-73B0949204E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9497005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065AF-C42F-4247-8CEB-91758B663164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9C8824-B5CC-42E9-B018-6AC66F979D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86456671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953B3-B85F-47A2-8CB3-9DC6CBEF5ED7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9DC7D3-060C-4C35-ADD6-6F8942EC99E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75951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70B57-8FB2-4F0E-BC92-BA1F9C683DAC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382D55-F579-4F0B-BB9D-A1CBCD23528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05160839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1B2C2-DD7D-4DAC-BF72-85D28E05E9A5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CD040-6803-45E0-AC5D-4DF36997333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22687165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1/14/2022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3137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0DFEC-A3EE-42EC-952B-527EDADF43D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20603636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1/14/2022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98610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1/14/2022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836189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1/14/2022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93507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1/14/2022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842517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1/14/2022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426558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1/14/2022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48164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1/14/2022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010817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1/14/2022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45866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1/14/2022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37936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1/14/2022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481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109381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958058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572860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628708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420708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469305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326556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14323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202024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129544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181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081454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152812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F39D2-E78B-4547-8810-025D5D6FCC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773878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932303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977640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521074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918704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050333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187010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813759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259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10454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885209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82269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348942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BA469-4173-4C7F-B43B-C7D9D8119F83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D9011-F203-4714-A100-67B34CDC60A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94683690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6575C-C090-48E3-B3AD-0ED42968652D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E65C8-DC4D-4B4F-86A3-A4917BBAE8C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27381271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180B1-5AD8-4598-85AD-27E9EF7B4CE1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C6C9E-B4EE-4EA4-9F2C-32B513059C4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6052730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F03CE-FA08-40EA-85CA-1D20FD850C0A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01071-3614-4A5C-BFCD-2EBE351A6E5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176277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F0CE8-9D9E-4F66-9D2D-E8F7031F3282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0186A-580C-4D51-B707-2D89EEDAD2D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8132650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859BC-95B0-4508-999F-988C592DEB17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2562D-97A8-4D84-BDE9-C197DB400FC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8127710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88117-81E9-4D4C-B3A9-7760FEC87AC7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9B6A7-FB42-4580-B251-79193EF044D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42898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71641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8BF5F-1EAB-445E-814A-F3471463D520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68C24-C5FB-4D83-8D42-9B3A7B8EF50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31509226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4EC17-5E50-4249-84C8-946E059BD2C0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86CFF-8B1A-4727-8379-30334EB5D1C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3426976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78F59-C6AD-4155-B947-B45600C00F1F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4F7B2-27EE-4F11-BE5F-8607A482E94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02099706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531DC-73AD-42BD-9DE5-FA0EF39A8B20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3E06D-C05F-4596-8C53-4601141FE08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97305145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7B5F8-E57E-4673-BCFC-44E4173DBC26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6F128-95B7-4CF4-A0A3-E7EDB56C8B2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75602290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CompatilFact LT Regular" pitchFamily="2" charset="0"/>
              </a:defRPr>
            </a:lvl1pPr>
          </a:lstStyle>
          <a:p>
            <a:pPr>
              <a:defRPr/>
            </a:pPr>
            <a:fld id="{68F13A0D-5E01-4930-9CF1-B351B8C92C7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1047768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CompatilFact LT Regular" pitchFamily="2" charset="0"/>
              </a:defRPr>
            </a:lvl1pPr>
          </a:lstStyle>
          <a:p>
            <a:pPr>
              <a:defRPr/>
            </a:pPr>
            <a:fld id="{2670E386-363C-4123-A8CD-E152776A0DD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99015767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CompatilFact LT Regular" pitchFamily="2" charset="0"/>
              </a:defRPr>
            </a:lvl1pPr>
          </a:lstStyle>
          <a:p>
            <a:pPr>
              <a:defRPr/>
            </a:pPr>
            <a:fld id="{DCBB58A7-8D91-4360-B0E9-D28E570CD10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72056148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CompatilFact LT Regular" pitchFamily="2" charset="0"/>
              </a:defRPr>
            </a:lvl1pPr>
          </a:lstStyle>
          <a:p>
            <a:pPr>
              <a:defRPr/>
            </a:pPr>
            <a:fld id="{679FA301-4F25-40EE-B243-077D4FE8F78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9429002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CompatilFact LT Regular" pitchFamily="2" charset="0"/>
              </a:defRPr>
            </a:lvl1pPr>
          </a:lstStyle>
          <a:p>
            <a:pPr>
              <a:defRPr/>
            </a:pPr>
            <a:fld id="{3BAB716B-4A24-4D8C-B33A-51E4B4B5702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948154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355563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CompatilFact LT Regular" pitchFamily="2" charset="0"/>
              </a:defRPr>
            </a:lvl1pPr>
          </a:lstStyle>
          <a:p>
            <a:pPr>
              <a:defRPr/>
            </a:pPr>
            <a:fld id="{5D9B9470-FEC1-4EB1-A6C8-45433327BFC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59948863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CompatilFact LT Regular" pitchFamily="2" charset="0"/>
              </a:defRPr>
            </a:lvl1pPr>
          </a:lstStyle>
          <a:p>
            <a:pPr>
              <a:defRPr/>
            </a:pPr>
            <a:fld id="{92999C8B-3B0A-43B9-AF02-9DD6DFD87A7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7635574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CompatilFact LT Regular" pitchFamily="2" charset="0"/>
              </a:defRPr>
            </a:lvl1pPr>
          </a:lstStyle>
          <a:p>
            <a:pPr>
              <a:defRPr/>
            </a:pPr>
            <a:fld id="{D74F1F71-6721-4940-973D-1ACAF4739BE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85719681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CompatilFact LT Regular" pitchFamily="2" charset="0"/>
              </a:defRPr>
            </a:lvl1pPr>
          </a:lstStyle>
          <a:p>
            <a:pPr>
              <a:defRPr/>
            </a:pPr>
            <a:fld id="{CE2D3902-256D-4E61-A969-FECFDE170A5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83882495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CompatilFact LT Regular" pitchFamily="2" charset="0"/>
              </a:defRPr>
            </a:lvl1pPr>
          </a:lstStyle>
          <a:p>
            <a:pPr>
              <a:defRPr/>
            </a:pPr>
            <a:fld id="{EC0E5E31-8FC7-4AAD-84F2-2DBD5BC98DA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65883971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CompatilFact LT Regular" pitchFamily="2" charset="0"/>
              </a:defRPr>
            </a:lvl1pPr>
          </a:lstStyle>
          <a:p>
            <a:pPr>
              <a:defRPr/>
            </a:pPr>
            <a:fld id="{99CF9B1F-5C4A-4D2F-9644-D829F7D8C24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82148738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4A507-6D62-477D-90E7-1CF29ED31F2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9034867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8B4847-F1F6-42A3-BFAD-5C4AE696E32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5804332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579B3-FD51-4E8E-B498-CFF86FA470B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38850073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36AB57-E4CE-472F-AF34-FB964D02B2A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0247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A088-DF8A-4305-8517-FEE75400C60D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9606-E4B7-4474-AAA1-BFCD3A9CE0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6902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32706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0B0912-7B6C-4877-8E89-0D0E31D6346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480982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42D4DA-9861-4365-88A6-F14B3775509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88622677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2600C6-6A83-40F5-9725-8E9246A470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65345777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56A38-40C6-4FA4-BDC0-286F37CD52F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9694309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A8CB8-129D-444C-B87A-F3103F09D41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56014128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C17DBC-BB8B-4AB8-B26B-D3BCF7C4CE7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27312648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32A9F5-14FC-4CB4-9D8E-0D812B5CBAE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6842880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948F4-01AD-4414-9D95-127880D0A7F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42375679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771A98-5257-41AC-A7C6-AF537915A55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98444961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7FD946E-B72E-4474-9216-F8B3BB69F2C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191650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745254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5619FF3-4C66-4EF4-A5E5-AD0475B6C52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78686751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9D3BD07-5DE6-417D-8525-A70B34A48CF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2237235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C50F248-8819-4731-80E8-E7469D037AD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28446679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D0FADC8-8934-4677-9605-B6FE612A48E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00691942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C52610-F022-4766-A60E-6A19F6DFD6A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25828387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6957CFF-9E8E-4D70-B697-10A193E1B68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8855131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9F52584-628F-4F40-822C-0B3ADAF29B3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4101435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1AEAFC9-AEEB-47A5-A5FF-0AD97C6B37F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6782809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908D38F-0E74-49AA-BC85-D04577BC787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85698421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C9219D4-5E82-4FBA-99A6-B1B173E579C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379010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99933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9DE29804-2F8F-439E-8329-E0817344F3B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5205720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A73E0489-A9E9-4131-AE29-615FBBB682F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99200036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52440EF2-49C3-4DB6-97C3-EAFC2748AFD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7050880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FC8C567A-876B-4DF9-917F-7E8AC198B8A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5657608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5A07378E-66E6-4FA8-B5F9-DAB543D94E7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6741749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60505B3B-9E74-431E-948D-41ACD16B4E9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7322713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FEB811C7-9E17-453C-9EAC-47E7642FCBD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29787923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2E9ABE34-C488-4BDF-BF70-FD6C9A25253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3098771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BB537910-3610-4768-80C5-51014BFCE0E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36265895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286EC4C5-6E93-473A-A690-760CB398826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38795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110950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E11BF8EF-9879-4EFE-BD13-704129E000A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3084575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1B45DBB3-18B9-4409-8FF0-41C10B8BF6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1724351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9DE29804-2F8F-439E-8329-E0817344F3B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71322623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A73E0489-A9E9-4131-AE29-615FBBB682F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97313328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52440EF2-49C3-4DB6-97C3-EAFC2748AFD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66696810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FC8C567A-876B-4DF9-917F-7E8AC198B8A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93945266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5A07378E-66E6-4FA8-B5F9-DAB543D94E7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25796234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60505B3B-9E74-431E-948D-41ACD16B4E9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10652602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FEB811C7-9E17-453C-9EAC-47E7642FCBD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58128887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2E9ABE34-C488-4BDF-BF70-FD6C9A25253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924727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640384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BB537910-3610-4768-80C5-51014BFCE0E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52882896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286EC4C5-6E93-473A-A690-760CB398826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8086877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E11BF8EF-9879-4EFE-BD13-704129E000A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23020128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1B45DBB3-18B9-4409-8FF0-41C10B8BF6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39897570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6EB3BDA-11F7-4C6A-9C3C-3898FD1789B1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1950BD0-DB96-40D8-B9DA-1D4DC584521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5683340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60B78E7-F4F5-4547-90D8-7A703B1C4B29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9F9E37B-A2DD-457F-9D3B-0DC423255DA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3162473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AD4F4ED-4C35-4285-9A12-32D39EC8B4E9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C2889B2-8113-4EC6-B5F7-8FCB8016E38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69269283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7AF01FB-7DA5-4F65-8F7A-90A38CF73BA1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4676B9E-D2C0-420F-A632-D2820CF1A9E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9721155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BF79E8E-68FF-4935-81D4-4A4E652E6AF2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3457C61-EE73-4926-A08C-06190AA7586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91449874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E18BDF4-C7C4-4E58-9339-C65458D64086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56D5E02-A18B-4B41-9B68-304F765E541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09418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913776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15CDFF2-4ECC-498F-A178-A29DB8377D99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4CE2B8E-248B-40F9-92A0-DCCE52C61DF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83567829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DB2017F-17DB-4F6F-BADF-66CB68E27881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1FF047F-869F-406F-A223-F0CAF2DE134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98835885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AAEECDE-EA05-4C0B-90DE-A37FB37CFD83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04C30AF-8E49-48D6-84A6-FAD57ADCD5E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9407026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32D8DBB-3E59-4927-994E-BD95CD718E87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1847AF4-FBC0-410F-9D4B-4C5E8EA1F68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4468838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1E2524B-A26C-412B-A5D7-325E398A794C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2FB1014-51F2-478F-9F72-6A3E3E96293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94811438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9BCC13B-1196-4AA5-AA70-2ED4DD68151B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5A51CB3-1C54-4A1B-A982-4DF9977D9D1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96615716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7C0FA-DAC9-4A82-A60E-F1C6728BE0B4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62F10-9684-4580-875E-4902E6C4D4D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38350974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54EA8-9EEC-4D7A-9719-947AB9404B9D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F51A3-1C65-4330-9EED-2C70FE99BAD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6380546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13313-B244-4E1C-B666-8A048288FF51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C8072-E4C4-460D-8CA9-D2367E7A126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3356905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EC9C3-EC9D-4F18-9241-3D679A224249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AE3AD-2ABC-490F-9D2D-C4DBE644350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37832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3F6944-11C9-44DB-97D4-53CB2145764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43280772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5F124-1FDC-45E7-8DA4-04B4F168AD68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27607-A81B-4129-86CA-08143C1FFF3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13308840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BC11C-69FB-414D-A5A2-21BE35A64D01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8B27F-8E82-4AEB-8C94-6882B5E2BC3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2573796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A20FD-D87C-4FC4-B08D-D6F9F0005955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2C14F-0C5E-4AAA-973D-99B9E2963D8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69706965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1D7C0-F67E-468A-A338-2260752A9B32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0EFB3-B97D-4D5A-A7E7-0BF8904E449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446244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C6077-CA19-4A63-8F3F-D2BC64BD87B4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7C548-93CF-446F-9504-A452FF717BE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45305939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DF47E-0B03-46A9-AAC3-62E0C0B9174E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8B516-68C5-41C8-9CEF-5B95F324B56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30189411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43CDA-EA1A-40F0-9AFB-D15ECCC713A7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FE20A-DE7C-4B51-9310-6FB1578AA90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7393319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FB10E-9927-4D3E-909F-E0529B25FA33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08CC8-6967-4EFE-8CA5-DD0100721FA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5810507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1/14/2022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165211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1/14/2022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0240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D544C-00FD-494C-982E-69D7EB7C164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10537972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1/14/2022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054075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1/14/2022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470033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1/14/2022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13693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1/14/2022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868251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1/14/2022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011594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1/14/2022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161792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1/14/2022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199429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1/14/2022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370892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1/14/2022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229892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F39D2-E78B-4547-8810-025D5D6FCC59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8569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5F5D41-2900-404E-96E5-AAE36F2F549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4681192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FECDE93-819D-48BB-AB58-760BE3322AE1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5C6C2CF-6BC7-496C-A73A-0C6ABF32801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07457541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B0034EA-8AA5-46AE-91C5-737BCCF25884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B8DEAA7-D180-4686-8694-63DF676F0FC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82039098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17584FE-17CA-4954-A930-CB73AA77852C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E402DAE-93D4-41F7-A087-3CC7A9574C7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1191202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296D66F-D48A-45A2-B553-D90C4D39F741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28979E7-750E-4BEB-BE1F-E027673B1E4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1611428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753F2EE-7B0A-4C5A-AA46-43231C16A411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1B7F761-9E3B-4794-A2DE-3B8EBB129CA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4625511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9BF49C0-E6D4-4DE6-A9EB-2F48B756986B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693F2D6-56EB-4E0B-9B3C-22A5BED1DAA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45929448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B40CB70-2721-4065-8BC8-AA192193457D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593E53A-555E-4A89-9CAF-532F131DCE4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06256100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E4871A2-858C-4D83-9609-7633A1E86B44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E1F585D-5208-4CA8-A968-9478072DFCE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2000034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52646E4-AFDA-44DC-AB3B-0A3F6D029F7B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A51DE6D-205D-416A-AAB8-B90A73B54CE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77730344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8AED1BC-8327-47D9-ADAA-5E7CADF82A43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CB23185-3C57-41E3-8614-2A7E3C78EFD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121350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221A99-A591-4A38-BC3D-2291A5B015F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9275259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56F19BF-A970-4F76-88E8-9DF0504BFFE2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EB4A671-FE10-430F-B638-6AB6C0540C7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9987374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solidFill>
                  <a:schemeClr val="tx1">
                    <a:tint val="75000"/>
                  </a:schemeClr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solidFill>
                  <a:schemeClr val="tx1">
                    <a:tint val="75000"/>
                  </a:schemeClr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B25D991-C05A-47D6-8BDA-6D171655930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4553282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9FF97-6B5F-4BF1-B022-49CF1C2F1726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413EE-256F-40BA-8C8E-6644DC9036C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219516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6904B-8C95-41CB-8DAE-623B3B759F3C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DB170-C658-4541-AD29-A482E2FFEC0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70912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FE9FF-C852-46D1-A3D4-2ECA67C5DB49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01712-EC5A-434E-B996-888BE185A9A8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375190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B9842-832A-4EF7-84CC-9958C98E4814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7761C-6636-47F0-8421-2BE75325A98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954584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95296-7E3C-4976-AA4D-C12B770251D9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A3391-2A28-4C6D-9C71-1C6E1E6813A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144208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312B5-C642-44E0-9168-31FA7E11901C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7C89E-D58F-4A7B-8E07-0EE2071C7DE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505462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169B9-5CB6-44D9-9B87-9D39BAF483A2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3B347-10E0-44B2-8E55-531AF3B94A1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506479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EE86B-3AFD-4738-BD4E-E6FEC25077F5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EF6F8-615F-41F6-9A5E-203CDEBD404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72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A088-DF8A-4305-8517-FEE75400C60D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9606-E4B7-4474-AAA1-BFCD3A9CE0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0882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0DAB7-C1EB-4B5C-8D41-BB2FBC9EBE6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74987895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2724F-C037-470D-9F81-8F84116CBD0A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BDF6E-EE78-484C-A51C-8288788A6DA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863551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03A95-DB99-4A6D-A547-B243194AF773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D0270-8D8E-42D2-9407-598F25A9BF0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555396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4FC28-1A8F-43E9-89E1-0861CED37D7F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8AB23-57E7-4D37-9085-E37405C6E42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53235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D44E-2149-40BB-A586-46A3B54A581A}" type="datetime1">
              <a:rPr lang="en-US">
                <a:solidFill>
                  <a:srgbClr val="FFFFFF"/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18D71-8D8C-44F0-81F8-356E10CE21A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127738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C2C6B-8B14-4AD1-B35C-704CBAB1BE9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52742908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37B201-44C5-4A74-913A-D8FCC38C011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24019728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215DC-BB95-4586-B977-6D02B93D2A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7566622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14CC46-FD35-4D28-BD94-03BB37E0D4D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68993354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C256EC-3358-4764-8A58-9BD2E571013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9661128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3ACB9-60B3-4507-B802-EDE8CDA83C1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570665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16BBC-DBCF-4D39-A118-92FDACD24F0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34906110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C265D-8E5A-4980-B1F8-2E4990F4C82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74287767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A2AE21-C7D3-42F1-830F-7906D03E279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5012664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DF1C0-0218-4908-BB3E-9D86385C549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43616556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593259-E5A3-4F0B-A2B0-895AAF03CAF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1831474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A8F59-147A-4089-BBC2-0C946862648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77599150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8B03E5-DA73-4D81-9997-3469044C2F5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48399439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18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760"/>
            </a:lvl1pPr>
            <a:lvl2pPr marL="144661" indent="0" algn="ctr">
              <a:buNone/>
              <a:defRPr sz="633"/>
            </a:lvl2pPr>
            <a:lvl3pPr marL="289322" indent="0" algn="ctr">
              <a:buNone/>
              <a:defRPr sz="570"/>
            </a:lvl3pPr>
            <a:lvl4pPr marL="433983" indent="0" algn="ctr">
              <a:buNone/>
              <a:defRPr sz="506"/>
            </a:lvl4pPr>
            <a:lvl5pPr marL="578644" indent="0" algn="ctr">
              <a:buNone/>
              <a:defRPr sz="506"/>
            </a:lvl5pPr>
            <a:lvl6pPr marL="723305" indent="0" algn="ctr">
              <a:buNone/>
              <a:defRPr sz="506"/>
            </a:lvl6pPr>
            <a:lvl7pPr marL="867966" indent="0" algn="ctr">
              <a:buNone/>
              <a:defRPr sz="506"/>
            </a:lvl7pPr>
            <a:lvl8pPr marL="1012627" indent="0" algn="ctr">
              <a:buNone/>
              <a:defRPr sz="506"/>
            </a:lvl8pPr>
            <a:lvl9pPr marL="1157288" indent="0" algn="ctr">
              <a:buNone/>
              <a:defRPr sz="50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AF5A-0BF9-4086-92A8-042075DED5C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2A1E-C398-40CE-9333-52C2040BD6D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096103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AF5A-0BF9-4086-92A8-042075DED5C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2A1E-C398-40CE-9333-52C2040BD6D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667643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18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1pPr>
            <a:lvl2pPr marL="144661" indent="0">
              <a:buNone/>
              <a:defRPr sz="633">
                <a:solidFill>
                  <a:schemeClr val="tx1">
                    <a:tint val="75000"/>
                  </a:schemeClr>
                </a:solidFill>
              </a:defRPr>
            </a:lvl2pPr>
            <a:lvl3pPr marL="289322" indent="0">
              <a:buNone/>
              <a:defRPr sz="570">
                <a:solidFill>
                  <a:schemeClr val="tx1">
                    <a:tint val="75000"/>
                  </a:schemeClr>
                </a:solidFill>
              </a:defRPr>
            </a:lvl3pPr>
            <a:lvl4pPr marL="433983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4pPr>
            <a:lvl5pPr marL="578644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5pPr>
            <a:lvl6pPr marL="723305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6pPr>
            <a:lvl7pPr marL="867966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7pPr>
            <a:lvl8pPr marL="1012627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8pPr>
            <a:lvl9pPr marL="1157288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AF5A-0BF9-4086-92A8-042075DED5C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2A1E-C398-40CE-9333-52C2040BD6D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861563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AF5A-0BF9-4086-92A8-042075DED5C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2A1E-C398-40CE-9333-52C2040BD6D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7864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BBA89-A682-4452-A854-255C0291224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33879236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760" b="1"/>
            </a:lvl1pPr>
            <a:lvl2pPr marL="144661" indent="0">
              <a:buNone/>
              <a:defRPr sz="633" b="1"/>
            </a:lvl2pPr>
            <a:lvl3pPr marL="289322" indent="0">
              <a:buNone/>
              <a:defRPr sz="570" b="1"/>
            </a:lvl3pPr>
            <a:lvl4pPr marL="433983" indent="0">
              <a:buNone/>
              <a:defRPr sz="506" b="1"/>
            </a:lvl4pPr>
            <a:lvl5pPr marL="578644" indent="0">
              <a:buNone/>
              <a:defRPr sz="506" b="1"/>
            </a:lvl5pPr>
            <a:lvl6pPr marL="723305" indent="0">
              <a:buNone/>
              <a:defRPr sz="506" b="1"/>
            </a:lvl6pPr>
            <a:lvl7pPr marL="867966" indent="0">
              <a:buNone/>
              <a:defRPr sz="506" b="1"/>
            </a:lvl7pPr>
            <a:lvl8pPr marL="1012627" indent="0">
              <a:buNone/>
              <a:defRPr sz="506" b="1"/>
            </a:lvl8pPr>
            <a:lvl9pPr marL="1157288" indent="0">
              <a:buNone/>
              <a:defRPr sz="50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760" b="1"/>
            </a:lvl1pPr>
            <a:lvl2pPr marL="144661" indent="0">
              <a:buNone/>
              <a:defRPr sz="633" b="1"/>
            </a:lvl2pPr>
            <a:lvl3pPr marL="289322" indent="0">
              <a:buNone/>
              <a:defRPr sz="570" b="1"/>
            </a:lvl3pPr>
            <a:lvl4pPr marL="433983" indent="0">
              <a:buNone/>
              <a:defRPr sz="506" b="1"/>
            </a:lvl4pPr>
            <a:lvl5pPr marL="578644" indent="0">
              <a:buNone/>
              <a:defRPr sz="506" b="1"/>
            </a:lvl5pPr>
            <a:lvl6pPr marL="723305" indent="0">
              <a:buNone/>
              <a:defRPr sz="506" b="1"/>
            </a:lvl6pPr>
            <a:lvl7pPr marL="867966" indent="0">
              <a:buNone/>
              <a:defRPr sz="506" b="1"/>
            </a:lvl7pPr>
            <a:lvl8pPr marL="1012627" indent="0">
              <a:buNone/>
              <a:defRPr sz="506" b="1"/>
            </a:lvl8pPr>
            <a:lvl9pPr marL="1157288" indent="0">
              <a:buNone/>
              <a:defRPr sz="50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AF5A-0BF9-4086-92A8-042075DED5C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2A1E-C398-40CE-9333-52C2040BD6D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987756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AF5A-0BF9-4086-92A8-042075DED5C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2A1E-C398-40CE-9333-52C2040BD6D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368563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AF5A-0BF9-4086-92A8-042075DED5C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2A1E-C398-40CE-9333-52C2040BD6D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409953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0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1013"/>
            </a:lvl1pPr>
            <a:lvl2pPr>
              <a:defRPr sz="886"/>
            </a:lvl2pPr>
            <a:lvl3pPr>
              <a:defRPr sz="760"/>
            </a:lvl3pPr>
            <a:lvl4pPr>
              <a:defRPr sz="633"/>
            </a:lvl4pPr>
            <a:lvl5pPr>
              <a:defRPr sz="633"/>
            </a:lvl5pPr>
            <a:lvl6pPr>
              <a:defRPr sz="633"/>
            </a:lvl6pPr>
            <a:lvl7pPr>
              <a:defRPr sz="633"/>
            </a:lvl7pPr>
            <a:lvl8pPr>
              <a:defRPr sz="633"/>
            </a:lvl8pPr>
            <a:lvl9pPr>
              <a:defRPr sz="6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506"/>
            </a:lvl1pPr>
            <a:lvl2pPr marL="144661" indent="0">
              <a:buNone/>
              <a:defRPr sz="443"/>
            </a:lvl2pPr>
            <a:lvl3pPr marL="289322" indent="0">
              <a:buNone/>
              <a:defRPr sz="380"/>
            </a:lvl3pPr>
            <a:lvl4pPr marL="433983" indent="0">
              <a:buNone/>
              <a:defRPr sz="316"/>
            </a:lvl4pPr>
            <a:lvl5pPr marL="578644" indent="0">
              <a:buNone/>
              <a:defRPr sz="316"/>
            </a:lvl5pPr>
            <a:lvl6pPr marL="723305" indent="0">
              <a:buNone/>
              <a:defRPr sz="316"/>
            </a:lvl6pPr>
            <a:lvl7pPr marL="867966" indent="0">
              <a:buNone/>
              <a:defRPr sz="316"/>
            </a:lvl7pPr>
            <a:lvl8pPr marL="1012627" indent="0">
              <a:buNone/>
              <a:defRPr sz="316"/>
            </a:lvl8pPr>
            <a:lvl9pPr marL="1157288" indent="0">
              <a:buNone/>
              <a:defRPr sz="31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AF5A-0BF9-4086-92A8-042075DED5C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2A1E-C398-40CE-9333-52C2040BD6D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042243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0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1013"/>
            </a:lvl1pPr>
            <a:lvl2pPr marL="144661" indent="0">
              <a:buNone/>
              <a:defRPr sz="886"/>
            </a:lvl2pPr>
            <a:lvl3pPr marL="289322" indent="0">
              <a:buNone/>
              <a:defRPr sz="760"/>
            </a:lvl3pPr>
            <a:lvl4pPr marL="433983" indent="0">
              <a:buNone/>
              <a:defRPr sz="633"/>
            </a:lvl4pPr>
            <a:lvl5pPr marL="578644" indent="0">
              <a:buNone/>
              <a:defRPr sz="633"/>
            </a:lvl5pPr>
            <a:lvl6pPr marL="723305" indent="0">
              <a:buNone/>
              <a:defRPr sz="633"/>
            </a:lvl6pPr>
            <a:lvl7pPr marL="867966" indent="0">
              <a:buNone/>
              <a:defRPr sz="633"/>
            </a:lvl7pPr>
            <a:lvl8pPr marL="1012627" indent="0">
              <a:buNone/>
              <a:defRPr sz="633"/>
            </a:lvl8pPr>
            <a:lvl9pPr marL="1157288" indent="0">
              <a:buNone/>
              <a:defRPr sz="633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506"/>
            </a:lvl1pPr>
            <a:lvl2pPr marL="144661" indent="0">
              <a:buNone/>
              <a:defRPr sz="443"/>
            </a:lvl2pPr>
            <a:lvl3pPr marL="289322" indent="0">
              <a:buNone/>
              <a:defRPr sz="380"/>
            </a:lvl3pPr>
            <a:lvl4pPr marL="433983" indent="0">
              <a:buNone/>
              <a:defRPr sz="316"/>
            </a:lvl4pPr>
            <a:lvl5pPr marL="578644" indent="0">
              <a:buNone/>
              <a:defRPr sz="316"/>
            </a:lvl5pPr>
            <a:lvl6pPr marL="723305" indent="0">
              <a:buNone/>
              <a:defRPr sz="316"/>
            </a:lvl6pPr>
            <a:lvl7pPr marL="867966" indent="0">
              <a:buNone/>
              <a:defRPr sz="316"/>
            </a:lvl7pPr>
            <a:lvl8pPr marL="1012627" indent="0">
              <a:buNone/>
              <a:defRPr sz="316"/>
            </a:lvl8pPr>
            <a:lvl9pPr marL="1157288" indent="0">
              <a:buNone/>
              <a:defRPr sz="31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AF5A-0BF9-4086-92A8-042075DED5C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2A1E-C398-40CE-9333-52C2040BD6D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589883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AF5A-0BF9-4086-92A8-042075DED5C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2A1E-C398-40CE-9333-52C2040BD6D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62084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AF5A-0BF9-4086-92A8-042075DED5C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2A1E-C398-40CE-9333-52C2040BD6D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936722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CC0E152-B99E-4FD8-8ADD-684701117B7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9321908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0D75196-DF7B-41AD-9DC3-9A61918A92E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5835346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30B341C-152A-4698-81AD-B101A9446B4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238675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7B28F9-E439-4E66-AA67-53E4245BAC7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52087900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DBD5B8F-1EEB-4361-A37A-6F8641509D5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1354969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0A1CB50-E41D-42A7-8144-319FA5DCF90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15726984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BBBE0D-F901-43D2-8B83-1BE7F6F7806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5587864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587F10B-A45C-464C-9800-D7EA8B26F29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8989633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D6F884C-04D7-4F30-B3A2-975F374C0A2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38357105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CBCCCFC-7C92-4308-A496-E5C70CA290B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14511214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A898D8B-000B-41AC-B22A-4D4C20C180D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81843394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790A941-C8FC-4796-8184-2D1424383F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3361167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95D8FC5-E995-4735-BB66-61FC2B42FC8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52472025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CC0E152-B99E-4FD8-8ADD-684701117B7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746864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3D614-784E-4343-9433-4FEC4B3CDA6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6077171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0D75196-DF7B-41AD-9DC3-9A61918A92E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2894430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30B341C-152A-4698-81AD-B101A9446B4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2817415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DBD5B8F-1EEB-4361-A37A-6F8641509D5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65979901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0A1CB50-E41D-42A7-8144-319FA5DCF90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24544849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BBBE0D-F901-43D2-8B83-1BE7F6F7806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1686806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587F10B-A45C-464C-9800-D7EA8B26F29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5793179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D6F884C-04D7-4F30-B3A2-975F374C0A2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72473682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CBCCCFC-7C92-4308-A496-E5C70CA290B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19292046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A898D8B-000B-41AC-B22A-4D4C20C180D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71000231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790A941-C8FC-4796-8184-2D1424383F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903162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4C38A-6BAE-469B-AA14-74DC48B6363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88560068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95D8FC5-E995-4735-BB66-61FC2B42FC8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09083620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24B7D911-BDAD-49F6-B4E4-99808904733A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D6EE4057-857F-4A45-805E-EFB8FF0A393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6756359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64A197CD-02E3-4694-9BB6-49D96A9C75F1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3B2CD375-513D-43E8-B03C-D2B4630410B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13148784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213DCE22-FEE6-4EA4-BBC1-032350CA7775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B6E6029-7075-468F-867F-E7A8ACAA282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02744397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7F496A40-3A88-4983-AB91-0C4426EF34ED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737470E9-15FF-4EC1-A844-A1708C766B5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3177324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E96F8744-306D-4DAE-88BC-EEBFE8A5B16A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60790C8B-6F36-47E3-947E-A22A90EE8B5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8986831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9252133A-C2CE-438C-B546-38C5823AACC6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32FD5E68-C30C-493F-BA35-9F608E9A938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3532305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78C3E8FD-EE42-4231-9568-5A908F1E2AB8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6DDC1794-57B4-4B73-9B8A-93A69CBA9D4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0608048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299C8041-1098-4B2F-9331-D71A0408C377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3AA65B8D-C1D4-4B9C-8AD7-0D6BD08B8A1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48310106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C782BD49-26BA-47CF-9BC3-00128D794232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C30A9174-5A01-40A6-A4F5-5C0E229720C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54927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6B5BB-7E2D-477E-B91B-786A2B2D9B9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07863636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FA1C06B-5F3C-4952-BB91-FFC82D8D1D96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71BA6A75-32FD-4A3B-A64D-D715EF7B646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011171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A73AD6E9-54FF-49E6-B07A-808EF41F00EB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171C11EF-94B5-4663-9B6B-F6F2BD9D44F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92553678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3486A5A0-E211-4B1F-A3F5-70390723326D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9F6D1327-A95B-4E40-928E-6709D735BD5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5994927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1/14/2022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2269379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1/14/2022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9257359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1/14/2022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7008769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1/14/2022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6479518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1/14/2022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8778433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1/14/2022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3794203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1/14/2022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99949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6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3"/>
            <a:ext cx="5384800" cy="4530725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media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8EFCE0A-4DEB-4627-A0D4-1A66C189437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66192816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1/14/2022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8466019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1/14/2022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4293154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1/14/2022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6885308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1/14/2022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325865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79F39D2-E78B-4547-8810-025D5D6FCC59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6322117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8DA963-A085-4E82-AC2F-27A6510E3AC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55338837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ECE38-BF48-4FC9-BEE8-73B0B4966F5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6229397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1A335-2858-445D-A3EC-ADA2E7141B5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78244615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91BF4-84EE-4C77-ADC3-F3217C968E5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8184024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63BCB-64AB-4A58-8BAB-5B99517EA9E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919040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2BD6B-96BA-409B-9DBC-BFDC0821420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6222317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B88E3F-E454-4AAE-BE2A-D2E437214CD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8544286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57C7A-1B5B-454C-B02F-599A980B26C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7143511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33B19-2CF9-4AA1-A13F-4EB46B1AD48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42566122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104D0F-7BDB-4F10-90B9-1CA77A4B63A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9722795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630997-0A2E-446A-9C0E-A5011DC1BD4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7630261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80AC3D-5775-4F32-A0FB-F28BAABB551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58613733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F2CE0A-939B-44FE-B7EB-B4A8FAC34AA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20931170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DF67352B-4934-4FDD-9471-E696A12EAF9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34849534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1E428437-CFBB-4F4D-9AA4-F160BAA08EF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21456338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725318FC-85B5-43DB-81F3-2E95F0B7E4F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832109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8249309"/>
      </p:ext>
    </p:extLst>
  </p:cSld>
  <p:clrMapOvr>
    <a:masterClrMapping/>
  </p:clrMapOvr>
  <p:transition/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4AB53FAC-6805-4062-94E6-BADAD777AE8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2782794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E2A5AD76-679C-499E-8A4F-B309B27D59D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8787607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8FD1484F-28EF-454B-9249-C5942D3BC59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4877933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107ED65F-E8E0-4269-9748-6F378D4D884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6765674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585623CA-82D8-4944-AE5A-983D27F5544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73620479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AB17560B-6FB7-4803-9327-DF433585D0E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71314328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CE1A34C1-78CC-4ACC-9E16-295D5EA831E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9804916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59065D4F-BDF6-452C-8EA0-B329196B9D8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3738412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E1FB6C6A-280A-4AF4-BE56-4B51839DC53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9811706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1CF9D59C-85C3-49DA-95C7-847A9DBCD5E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37555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A088-DF8A-4305-8517-FEE75400C60D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9606-E4B7-4474-AAA1-BFCD3A9CE0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6539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8230190"/>
      </p:ext>
    </p:extLst>
  </p:cSld>
  <p:clrMapOvr>
    <a:masterClrMapping/>
  </p:clrMapOvr>
  <p:transition/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678C9410-0ED8-421F-9E42-F645134E45E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44458079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3FF6E6C4-1DDB-4824-AB1E-4644F558E55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0573072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521158BF-167C-4E60-B46A-8154A81B24D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66534609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1A27EA5E-FEC1-4ED0-B02D-347F1C29E7B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3151961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51921D89-AE2A-40BA-815B-8DC49E4684D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7449819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BD7493AB-824D-4DFE-9C16-A158CC896DF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1675840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13559AB8-E7FE-44BD-89D8-21467C50B3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76924337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A23BA316-3744-4DBB-BF67-5CD3D32B2E5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8124973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71567619-7CEA-411D-B3BD-CC1796F558E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17360572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19E951BC-5B40-4A3B-A529-93913B2AA9E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453536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5412877"/>
      </p:ext>
    </p:extLst>
  </p:cSld>
  <p:clrMapOvr>
    <a:masterClrMapping/>
  </p:clrMapOvr>
  <p:transition/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4A114814-59CB-4284-AF3A-3D53E4BF71C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1970636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9BD80-2591-41D0-920A-B1EC313D968F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632F8-BAFE-4B96-A98B-E142E69C538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96861360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00666-D279-4D91-A9C0-94AAB5034C6B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E7C2C-7F9A-4299-8487-EBDF02A42CB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0244724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4A3F2-D489-4165-BB5E-BA92C75EA5D5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9AE5F-C6B2-478E-A240-8EADAFFE16E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7303861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4F545-7F76-4EA4-9894-14981DE1378E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1DE50-2F1B-41BE-B7D1-9443C440269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2890026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0D158-4D28-4D4F-A329-4F8E2A833962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4E563-E787-4B84-8C21-95F39CE1E52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08143194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60472-A689-4744-A6EA-CAC749961231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674F8-6C58-468A-828F-8F783198D6C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4677405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590F7-D0B6-49EB-86E4-E27C632D0397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0DDB3-B1D4-4487-81AD-3D2D4BF4D75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55456768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DE7F5-04DA-456C-9B11-3AC9021E8DEE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542EB-B9B8-45D9-B105-853C0BFC3D7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4470045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47D8F-45CD-44BF-BC4F-F865A86EC313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C6755-CD28-47A2-B742-EB5667E9799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574868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6630002"/>
      </p:ext>
    </p:extLst>
  </p:cSld>
  <p:clrMapOvr>
    <a:masterClrMapping/>
  </p:clrMapOvr>
  <p:transition/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F326D-59B9-44CB-A33E-2B136A12CC87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7311B-824C-47AE-854E-CFA598075F0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43193740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EB44C-ADD0-467E-AE04-69ED70166F9D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52E94-533D-463F-A3F5-5E03AA4359F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26726510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57899-EF18-401A-802A-84575F00D31C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F2DB7-5ED2-4025-A764-6FAF3B77E45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51801581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E0D-92E5-474B-A484-E78DB77DF2B3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B3A-E279-4E2C-8A12-89638B904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247905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E0D-92E5-474B-A484-E78DB77DF2B3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B3A-E279-4E2C-8A12-89638B904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195653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E0D-92E5-474B-A484-E78DB77DF2B3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B3A-E279-4E2C-8A12-89638B904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866270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E0D-92E5-474B-A484-E78DB77DF2B3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B3A-E279-4E2C-8A12-89638B904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18116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E0D-92E5-474B-A484-E78DB77DF2B3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B3A-E279-4E2C-8A12-89638B904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480778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E0D-92E5-474B-A484-E78DB77DF2B3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B3A-E279-4E2C-8A12-89638B904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044948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E0D-92E5-474B-A484-E78DB77DF2B3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B3A-E279-4E2C-8A12-89638B904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5558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4213351"/>
      </p:ext>
    </p:extLst>
  </p:cSld>
  <p:clrMapOvr>
    <a:masterClrMapping/>
  </p:clrMapOvr>
  <p:transition/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E0D-92E5-474B-A484-E78DB77DF2B3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B3A-E279-4E2C-8A12-89638B904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611912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E0D-92E5-474B-A484-E78DB77DF2B3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B3A-E279-4E2C-8A12-89638B904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451989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E0D-92E5-474B-A484-E78DB77DF2B3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B3A-E279-4E2C-8A12-89638B904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637547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6E0D-92E5-474B-A484-E78DB77DF2B3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B3A-E279-4E2C-8A12-89638B904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692407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916765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864079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99549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877925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548000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983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6098380"/>
      </p:ext>
    </p:extLst>
  </p:cSld>
  <p:clrMapOvr>
    <a:masterClrMapping/>
  </p:clrMapOvr>
  <p:transition/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810174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792941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876716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695700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4861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9FF97-6B5F-4BF1-B022-49CF1C2F1726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413EE-256F-40BA-8C8E-6644DC9036C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2915542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6904B-8C95-41CB-8DAE-623B3B759F3C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DB170-C658-4541-AD29-A482E2FFEC0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3569137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FE9FF-C852-46D1-A3D4-2ECA67C5DB49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01712-EC5A-434E-B996-888BE185A9A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38434230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B9842-832A-4EF7-84CC-9958C98E4814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7761C-6636-47F0-8421-2BE75325A98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72869532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95296-7E3C-4976-AA4D-C12B770251D9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A3391-2A28-4C6D-9C71-1C6E1E6813A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170848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94641"/>
      </p:ext>
    </p:extLst>
  </p:cSld>
  <p:clrMapOvr>
    <a:masterClrMapping/>
  </p:clrMapOvr>
  <p:transition/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312B5-C642-44E0-9168-31FA7E11901C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7C89E-D58F-4A7B-8E07-0EE2071C7DE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7591352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169B9-5CB6-44D9-9B87-9D39BAF483A2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3B347-10E0-44B2-8E55-531AF3B94A1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5634936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EE86B-3AFD-4738-BD4E-E6FEC25077F5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EF6F8-615F-41F6-9A5E-203CDEBD40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4803332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2724F-C037-470D-9F81-8F84116CBD0A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BDF6E-EE78-484C-A51C-8288788A6DA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0466148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03A95-DB99-4A6D-A547-B243194AF773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D0270-8D8E-42D2-9407-598F25A9BF0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33295784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4FC28-1A8F-43E9-89E1-0861CED37D7F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8AB23-57E7-4D37-9085-E37405C6E42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12434448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D44E-2149-40BB-A586-46A3B54A581A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18D71-8D8C-44F0-81F8-356E10CE21A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5194899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BA469-4173-4C7F-B43B-C7D9D8119F83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D9011-F203-4714-A100-67B34CDC60A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7349617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6575C-C090-48E3-B3AD-0ED42968652D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E65C8-DC4D-4B4F-86A3-A4917BBAE8C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7099406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180B1-5AD8-4598-85AD-27E9EF7B4CE1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C6C9E-B4EE-4EA4-9F2C-32B513059C4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26046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4696505"/>
      </p:ext>
    </p:extLst>
  </p:cSld>
  <p:clrMapOvr>
    <a:masterClrMapping/>
  </p:clrMapOvr>
  <p:transition/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F03CE-FA08-40EA-85CA-1D20FD850C0A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01071-3614-4A5C-BFCD-2EBE351A6E5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64167550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F0CE8-9D9E-4F66-9D2D-E8F7031F3282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0186A-580C-4D51-B707-2D89EEDAD2D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3820855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859BC-95B0-4508-999F-988C592DEB17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2562D-97A8-4D84-BDE9-C197DB400FC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90800840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88117-81E9-4D4C-B3A9-7760FEC87AC7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9B6A7-FB42-4580-B251-79193EF044D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30102534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8BF5F-1EAB-445E-814A-F3471463D520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68C24-C5FB-4D83-8D42-9B3A7B8EF50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60074504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4EC17-5E50-4249-84C8-946E059BD2C0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86CFF-8B1A-4727-8379-30334EB5D1C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578845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78F59-C6AD-4155-B947-B45600C00F1F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4F7B2-27EE-4F11-BE5F-8607A482E94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7958009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531DC-73AD-42BD-9DE5-FA0EF39A8B20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3E06D-C05F-4596-8C53-4601141FE08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93831944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7B5F8-E57E-4673-BCFC-44E4173DBC26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6F128-95B7-4CF4-A0A3-E7EDB56C8B2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16401936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FD7ED94-E89C-4CAF-8B47-BFD1C3FDC38A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57A23367-268A-4F02-82AB-B807707F0E5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339723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3538134"/>
      </p:ext>
    </p:extLst>
  </p:cSld>
  <p:clrMapOvr>
    <a:masterClrMapping/>
  </p:clrMapOvr>
  <p:transition/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E0410F3-B58F-4C5B-9B15-C4F465D9FC04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A77267B3-D805-4653-AAD7-94F8736A245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07466233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ECD06D3-A88E-4FEF-B806-39A59B7800AF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B2462401-A6EF-462A-ADCF-A12984F44F1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10798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CE29F37-0214-4925-965D-81D14FB5ACA8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9AEB642D-2AEA-48A2-8694-97CD8EC5207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9606487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0F3ACF5-6AC2-4F71-8CE6-F95250381843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3C0A3AC4-27E8-450B-B7DA-5D677560800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2433771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6AC7C72-04DA-4EC3-A229-1EAED3CFC958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3EF70C66-A2EB-4E26-B418-C412B078D23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5873666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81189E2-A8D6-4B16-8E62-0535090AFCE8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2F98840-F484-48DC-86F0-4D1874938D1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87640317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9391B62-9AAD-445A-BD4C-97C2A5363A24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E72642AD-6E0E-487D-9B0F-C54782EF966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4552631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7E992F4-BD0C-4954-82BA-6BFD35AD2C4F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088D6214-65C1-4E4C-B753-9287CF8F16E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55975276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4A03378-F685-4710-84B0-9705C9D1319A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B079FC0-3D98-44DB-AFDC-167F65BDF25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94790212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6FDCA0D-2B4D-4858-8BDE-C3B51CB1AED8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BDBBB6E-9F79-491B-85A8-5A6563EB563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838490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2628494"/>
      </p:ext>
    </p:extLst>
  </p:cSld>
  <p:clrMapOvr>
    <a:masterClrMapping/>
  </p:clrMapOvr>
  <p:transition/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06E2172-F321-4E5B-A7CA-96269F9CDEA6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C88CEC55-ED4C-44B0-9AC4-EA587C4B2A9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31192678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AEF63B8-07CE-4300-BDD7-3556D7A3A8E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20839459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BA8A27B-462E-4449-868F-8768EBD3EA9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22696573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25A782B-AE96-4900-BF4F-4B73ABD096E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5994869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94B1EBC-A7EB-44E9-BBE9-5C943BAF5B1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0280736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9EAB693-5CD6-4F54-AD5A-F18BE4B52F0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0341915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77AC1FF-B83E-4AD6-A77E-DAFCB577FD1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88071914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EF76F27-0E34-4829-A1F2-82452CAA35C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48959377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853071A-DBCC-48D4-A085-670757F8C57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95608995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AE3C513-5183-4C8D-92FC-97D994B1BB2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692090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048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48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962851"/>
      </p:ext>
    </p:extLst>
  </p:cSld>
  <p:clrMapOvr>
    <a:masterClrMapping/>
  </p:clrMapOvr>
  <p:transition/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69E163C-0C57-4519-B5F0-E71625AABEE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2176048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3AA6F32-D727-424D-8579-0C719522A84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39447374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B7E6349-F255-415F-82D6-EE9CFED9AD0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5553215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29F6D2F8-9854-4DE0-8955-376488AA238A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C5150857-053C-4FD7-9750-9B42CAFB00A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44359223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1DD73740-D61D-47ED-849C-D51265EBE9C4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2E242624-76DC-4BC9-997E-A2258955000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93927164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6EC286D9-07F8-4E1C-937D-9C0AB5F6327D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6D38BCE2-4CE2-497F-BA41-E72365AC0ED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8461323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72F25B6D-B9A9-4EAC-B803-A5D855836C92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F9E15B6F-6C39-4537-A7E9-5F4BA447A24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19297271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6309E80D-A6BE-41AD-A70E-5AD778FA76A8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2833E2C8-338B-487F-AD95-A63BC9E367B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87449274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240A514A-0F4C-4812-97CD-C55C3747DA44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2EC83AD8-FBEF-421F-82B2-3A28965CEAC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74188827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7FC34992-727E-4DC8-BAC6-925F5816FC50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7EB11946-B847-43DC-8315-DF23E101C8B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58735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A088-DF8A-4305-8517-FEE75400C60D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9606-E4B7-4474-AAA1-BFCD3A9CE0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3503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009AF-D8C1-47EC-8031-2B1FFA7FEF9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62351988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4EAED495-7C9F-4372-AFC4-561DF82A2932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4CDE6A96-9D44-4CF8-8030-315E98E7C90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06908135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19B2639E-51F8-4647-B708-F2B93869612E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E3E90F11-169E-4CE7-8977-507AD7999ED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42589954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C609E4A1-77FD-406F-8EDF-BDEA29D8AEF4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4BE7ABBF-E50B-4FCF-BE5A-602B1B94E6C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3306386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BE5DA8E-AFE9-4EBD-9161-C096664CDADC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DCF2726C-EF7C-46E8-8BD6-BB118E78189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82877891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C0A3004B-B42E-432C-AB3B-67217B3FDCE5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3FA9A821-C7CB-45E9-AAE6-812D7BA8407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9842104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>
            <a:lvl1pPr>
              <a:defRPr b="1" i="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="1" i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063335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901012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998670"/>
      </p:ext>
    </p:extLst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14057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7510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2F061-A803-4E07-8E85-F7455C38F57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84595856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609473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886708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209665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530632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39089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02114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2175BF0-CCC8-450C-9134-933307A26166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12DA83F-CD46-4A11-93A2-0A1BDD5CAEA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925656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48C01E5-503D-4FF4-9C89-65B172B4B60E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2D28B97-050E-4A2E-BB0D-0EF94467474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2757695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72175F3-5C3A-4C23-8444-9C6A3F78CBC2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03C0034-8CA1-4D36-9BC0-C643D054951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0600196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76D8BE1-63A9-4234-AB18-21ABD1E698C3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BA076EA-4155-46AD-837E-6FBEAC661FC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020787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E6B20-A715-4725-BE42-B9D22D032BF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15967255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619112B-6EAE-45C9-820E-2AAD24B01940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4D6D262-A95C-41B2-8362-D25426E6C91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16810606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D448D29-7E13-4C29-89B7-12D121F16448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C0C5D7B-E5F9-4A0D-A89C-B4E26EF3BE4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35681970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44204ED-CE78-4DD5-A35A-28306FD76E32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D09D6BE-69B6-4415-861A-DC1B75C519E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5514324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FA219BA-6B90-4F25-9B8D-30CDE99AE2FA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D3DB4D6-538B-4D45-9939-B35D7616965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2882790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87464B8-DC2C-48CC-8806-7FD799245E3E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4F6E372-DB84-4003-B75E-3C29A5623C6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0321828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5FEF203-6560-4556-AC34-DFADA889B81C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0BA9CFA-A8D1-4F88-8C08-B1677B99F17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81016682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CEC412A-81F9-49D2-8E99-1DA86DC1F2F3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7A3EE5E-1B50-40E7-974C-4D33F086A4A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99551738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0A95EFD-113D-49A5-A066-16971CD2EAC5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CE943F1-EC7A-48AD-8F89-A4F3A73AD86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16564954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C2C6B-8B14-4AD1-B35C-704CBAB1BE9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88748906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37B201-44C5-4A74-913A-D8FCC38C011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22343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BC83A-D567-4604-8D7E-CCB3D457564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1290030"/>
      </p:ext>
    </p:extLst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215DC-BB95-4586-B977-6D02B93D2A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2441555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14CC46-FD35-4D28-BD94-03BB37E0D4D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64445334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C256EC-3358-4764-8A58-9BD2E571013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67408131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3ACB9-60B3-4507-B802-EDE8CDA83C1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7353050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C265D-8E5A-4980-B1F8-2E4990F4C82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1093174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A2AE21-C7D3-42F1-830F-7906D03E279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50880241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DF1C0-0218-4908-BB3E-9D86385C549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13263076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593259-E5A3-4F0B-A2B0-895AAF03CAF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55573404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A8F59-147A-4089-BBC2-0C946862648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9144668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8B03E5-DA73-4D81-9997-3469044C2F5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350372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77EDE-944D-4B85-98AB-A6351FEE2B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6067522"/>
      </p:ext>
    </p:extLst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1B3C8-BE27-49C4-9343-4E90CAB4BDE9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DA86B-82FD-4719-A847-64C3C1459DC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35576919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E9297-39EA-425D-B39A-7F187013679D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DE069-BF7A-4A53-BC78-7A82B198BA0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36636275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44233-B9B0-4D6E-AECB-B5ABAB367015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F9A8D-39CC-441C-93D8-C509C023EA5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7928377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0FF54-6C29-4D34-9D49-A780723E120B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0D06D-AE22-48FA-A71F-92534E93344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50408765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9D925-9E40-4B6E-BEC0-6FFE797EBB75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814ED-7DED-4C27-B4BB-1D5C20A5C37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0341924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22A27-53D4-4559-BB72-522CAEF11F59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A843-A5CA-4611-93AE-E10A98F50CA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50770349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E61DD-7876-4411-82AE-C5A734A72AF1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5764A-FDFB-4C7F-B4C1-DA4390DE518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3516356"/>
      </p:ext>
    </p:extLst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D4FF9-8049-478B-B59C-712C6E2235EA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BCE7E-F9F9-4367-A2D1-A720BEE4DCC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0966623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2F81B-E0BC-4DAD-9B88-FFB03C6AD6D3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78BDA-8C2F-4D83-A1D8-FA3C2E1BC7D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08485986"/>
      </p:ext>
    </p:extLst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B4B8D-F4AD-419E-9086-44932CD2CDBE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52ACE-755B-457A-AADD-3EB29B330A4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2611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3DCC4-9722-4E37-9736-CB1963968BD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9328405"/>
      </p:ext>
    </p:extLst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B173A-C100-455F-850D-68B2B4B27EB5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85D4D-EE20-4754-B6EB-29149D2A3C9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7708675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0CD95-3886-4DCF-BB60-10CD9A7D9CAC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C7BBE-C05A-4DF5-AA8D-8A3D75D913F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529014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BBF2A-0C65-456E-A457-CE5594B8B6F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8997381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CC17B-8C6F-416A-AF85-FC2494A9BCA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00429088"/>
      </p:ext>
    </p:extLst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21C5F7-F9CF-4A8D-805F-C3059453E31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73129182"/>
      </p:ext>
    </p:extLst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5FE669-073E-4359-B8AF-484CAEF577F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95072969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57F43-5049-4667-841F-56BC9F3B32A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24839862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C5D9F-93F4-4E24-B8E9-4AA02A0CC4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80980268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24419B-E720-4F7F-BFBB-6D705261F9A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56308494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64FC8-24AD-4DBE-ACBA-C97E4787E6D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657148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660B-28F4-47CB-938D-2C86B5D6F7A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8247457"/>
      </p:ext>
    </p:extLst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999A2-2BEE-4033-B1CD-44960F20703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58956535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9A7C1-9049-4D02-B47F-D54AE6541AB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7970196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074BDA-7AA7-4FE3-8EA0-C084AE678A6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7974078"/>
      </p:ext>
    </p:extLst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2799D2-8D74-4C57-8B36-9C0F212DBBE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81620554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30725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media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3FA7E4F1-B6F5-4090-A74E-2E01E0D5E2A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0632847"/>
      </p:ext>
    </p:extLst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009AF-D8C1-47EC-8031-2B1FFA7FEF9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7702987"/>
      </p:ext>
    </p:extLst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2F061-A803-4E07-8E85-F7455C38F57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36845386"/>
      </p:ext>
    </p:extLst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E6B20-A715-4725-BE42-B9D22D032BF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6661094"/>
      </p:ext>
    </p:extLst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BC83A-D567-4604-8D7E-CCB3D457564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28687179"/>
      </p:ext>
    </p:extLst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77EDE-944D-4B85-98AB-A6351FEE2B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582236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79158-ECB6-4AFF-BC93-9808B2E15FC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4277626"/>
      </p:ext>
    </p:extLst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3DCC4-9722-4E37-9736-CB1963968BD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00916555"/>
      </p:ext>
    </p:extLst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660B-28F4-47CB-938D-2C86B5D6F7A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22488750"/>
      </p:ext>
    </p:extLst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79158-ECB6-4AFF-BC93-9808B2E15FC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0211874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B05C-6747-4124-BF91-6752BB524C1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73642207"/>
      </p:ext>
    </p:extLst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1B3E5-5A9F-4A00-B947-31C7C0A9265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6128845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DC8CD-4606-45AA-BD10-34BF6925A21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5156852"/>
      </p:ext>
    </p:extLst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96A93-FF83-47AE-A327-D0B43F405DE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22120088"/>
      </p:ext>
    </p:extLst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  <a:cs typeface="+mn-cs"/>
              </a:defRPr>
            </a:lvl1pPr>
          </a:lstStyle>
          <a:p>
            <a:pPr>
              <a:defRPr/>
            </a:pPr>
            <a:fld id="{3336FF9A-0D09-42A0-A0C4-0BA433F9E98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1487921"/>
      </p:ext>
    </p:extLst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  <a:cs typeface="+mn-cs"/>
              </a:defRPr>
            </a:lvl1pPr>
          </a:lstStyle>
          <a:p>
            <a:pPr>
              <a:defRPr/>
            </a:pPr>
            <a:fld id="{149E4C99-2EBD-4EFB-897D-10CF8F169B8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47937586"/>
      </p:ext>
    </p:extLst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  <a:cs typeface="+mn-cs"/>
              </a:defRPr>
            </a:lvl1pPr>
          </a:lstStyle>
          <a:p>
            <a:pPr>
              <a:defRPr/>
            </a:pPr>
            <a:fld id="{F18EE2F8-0835-4607-BD44-8B1E7068C3D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7815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B05C-6747-4124-BF91-6752BB524C1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19889404"/>
      </p:ext>
    </p:extLst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  <a:cs typeface="+mn-cs"/>
              </a:defRPr>
            </a:lvl1pPr>
          </a:lstStyle>
          <a:p>
            <a:pPr>
              <a:defRPr/>
            </a:pPr>
            <a:fld id="{68293EBC-7C01-436B-966B-59505994F9D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4874233"/>
      </p:ext>
    </p:extLst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  <a:cs typeface="+mn-cs"/>
              </a:defRPr>
            </a:lvl1pPr>
          </a:lstStyle>
          <a:p>
            <a:pPr>
              <a:defRPr/>
            </a:pPr>
            <a:fld id="{1C3B7342-B424-4BCC-832A-45E0912EED6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09485586"/>
      </p:ext>
    </p:extLst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  <a:cs typeface="+mn-cs"/>
              </a:defRPr>
            </a:lvl1pPr>
          </a:lstStyle>
          <a:p>
            <a:pPr>
              <a:defRPr/>
            </a:pPr>
            <a:fld id="{A2584DDD-BE58-4B49-9479-527A7F3967F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4343442"/>
      </p:ext>
    </p:extLst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  <a:cs typeface="+mn-cs"/>
              </a:defRPr>
            </a:lvl1pPr>
          </a:lstStyle>
          <a:p>
            <a:pPr>
              <a:defRPr/>
            </a:pPr>
            <a:fld id="{B2186FCE-AF72-43FD-8ED0-CA6EA2B7EE5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7484607"/>
      </p:ext>
    </p:extLst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  <a:cs typeface="+mn-cs"/>
              </a:defRPr>
            </a:lvl1pPr>
          </a:lstStyle>
          <a:p>
            <a:pPr>
              <a:defRPr/>
            </a:pPr>
            <a:fld id="{453A559C-7048-4441-8954-B95E3249801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83910469"/>
      </p:ext>
    </p:extLst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  <a:cs typeface="+mn-cs"/>
              </a:defRPr>
            </a:lvl1pPr>
          </a:lstStyle>
          <a:p>
            <a:pPr>
              <a:defRPr/>
            </a:pPr>
            <a:fld id="{9B64FC65-E7ED-4DD4-B9BD-D97D35B8543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93185859"/>
      </p:ext>
    </p:extLst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  <a:cs typeface="+mn-cs"/>
              </a:defRPr>
            </a:lvl1pPr>
          </a:lstStyle>
          <a:p>
            <a:pPr>
              <a:defRPr/>
            </a:pPr>
            <a:fld id="{C2ECA829-6826-4060-9BDF-D85C417F4C7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16743306"/>
      </p:ext>
    </p:extLst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  <a:cs typeface="+mn-cs"/>
              </a:defRPr>
            </a:lvl1pPr>
          </a:lstStyle>
          <a:p>
            <a:pPr>
              <a:defRPr/>
            </a:pPr>
            <a:fld id="{6A172817-3F29-4EC0-B5C2-E876A1EDC7F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94741979"/>
      </p:ext>
    </p:extLst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  <a:cs typeface="+mn-cs"/>
              </a:defRPr>
            </a:lvl1pPr>
          </a:lstStyle>
          <a:p>
            <a:pPr>
              <a:defRPr/>
            </a:pPr>
            <a:fld id="{6764CAB3-F797-4166-89DE-744EA7DB3FD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3951701"/>
      </p:ext>
    </p:extLst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771A98-5257-41AC-A7C6-AF537915A55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82904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1B3E5-5A9F-4A00-B947-31C7C0A9265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56842276"/>
      </p:ext>
    </p:extLst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7FD946E-B72E-4474-9216-F8B3BB69F2C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21004652"/>
      </p:ext>
    </p:extLst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5619FF3-4C66-4EF4-A5E5-AD0475B6C52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47846594"/>
      </p:ext>
    </p:extLst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9D3BD07-5DE6-417D-8525-A70B34A48CF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50268868"/>
      </p:ext>
    </p:extLst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C50F248-8819-4731-80E8-E7469D037AD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9669466"/>
      </p:ext>
    </p:extLst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D0FADC8-8934-4677-9605-B6FE612A48E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98772276"/>
      </p:ext>
    </p:extLst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C52610-F022-4766-A60E-6A19F6DFD6A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8457710"/>
      </p:ext>
    </p:extLst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6957CFF-9E8E-4D70-B697-10A193E1B68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3830579"/>
      </p:ext>
    </p:extLst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9F52584-628F-4F40-822C-0B3ADAF29B3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02015499"/>
      </p:ext>
    </p:extLst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1AEAFC9-AEEB-47A5-A5FF-0AD97C6B37F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3237574"/>
      </p:ext>
    </p:extLst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908D38F-0E74-49AA-BC85-D04577BC787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1079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A088-DF8A-4305-8517-FEE75400C60D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9606-E4B7-4474-AAA1-BFCD3A9CE0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9877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DC8CD-4606-45AA-BD10-34BF6925A21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7043918"/>
      </p:ext>
    </p:extLst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C9219D4-5E82-4FBA-99A6-B1B173E579C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24128923"/>
      </p:ext>
    </p:extLst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D0E358E4-EC6D-4AA0-8180-9106CEA951E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78663354"/>
      </p:ext>
    </p:extLst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510F84CB-34E8-408E-B087-79EBF60BC9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63055587"/>
      </p:ext>
    </p:extLst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C94C9203-CB82-4F50-83DD-A4CD2E4B58F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91589361"/>
      </p:ext>
    </p:extLst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D3FF3241-15BD-4879-AD95-D2491CFAA82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9056984"/>
      </p:ext>
    </p:extLst>
  </p:cSld>
  <p:clrMapOvr>
    <a:masterClrMapping/>
  </p:clrMapOvr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8C6A72DA-C463-4293-A667-1B50CB1CA96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8755914"/>
      </p:ext>
    </p:extLst>
  </p:cSld>
  <p:clrMapOvr>
    <a:masterClrMapping/>
  </p:clrMapOvr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DF75540F-0C10-41FF-872C-870E826B537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37857523"/>
      </p:ext>
    </p:extLst>
  </p:cSld>
  <p:clrMapOvr>
    <a:masterClrMapping/>
  </p:clrMapOvr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611685B6-F84E-4D24-BD4C-CB2F9089434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8558298"/>
      </p:ext>
    </p:extLst>
  </p:cSld>
  <p:clrMapOvr>
    <a:masterClrMapping/>
  </p:clrMapOvr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9D967F99-FA69-4390-B6A4-C8097B93BEE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92952449"/>
      </p:ext>
    </p:extLst>
  </p:cSld>
  <p:clrMapOvr>
    <a:masterClrMapping/>
  </p:clrMapOvr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A2DDC529-AADE-4F28-B378-017B0C9FD8E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727532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96A93-FF83-47AE-A327-D0B43F405DE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7937856"/>
      </p:ext>
    </p:extLst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3827A649-00B6-41AE-BAC2-7907E45B583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30148630"/>
      </p:ext>
    </p:extLst>
  </p:cSld>
  <p:clrMapOvr>
    <a:masterClrMapping/>
  </p:clrMapOvr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E6F1C2EC-DEAD-448A-AB57-4F9CFF6B050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16493362"/>
      </p:ext>
    </p:extLst>
  </p:cSld>
  <p:clrMapOvr>
    <a:masterClrMapping/>
  </p:clrMapOvr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20D99B35-AE98-4433-AA4C-DB8504396D0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48140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900E-B6FA-4CCD-BCDC-49DC8E522DBD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049D-8913-4490-ADE0-290068F9CE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4838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900E-B6FA-4CCD-BCDC-49DC8E522DBD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049D-8913-4490-ADE0-290068F9CE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387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900E-B6FA-4CCD-BCDC-49DC8E522DBD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049D-8913-4490-ADE0-290068F9CE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3851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900E-B6FA-4CCD-BCDC-49DC8E522DBD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049D-8913-4490-ADE0-290068F9CE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0400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900E-B6FA-4CCD-BCDC-49DC8E522DBD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049D-8913-4490-ADE0-290068F9CE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4301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900E-B6FA-4CCD-BCDC-49DC8E522DBD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049D-8913-4490-ADE0-290068F9CE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845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900E-B6FA-4CCD-BCDC-49DC8E522DBD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049D-8913-4490-ADE0-290068F9CE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4411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900E-B6FA-4CCD-BCDC-49DC8E522DBD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049D-8913-4490-ADE0-290068F9CE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437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A088-DF8A-4305-8517-FEE75400C60D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9606-E4B7-4474-AAA1-BFCD3A9CE0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8833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900E-B6FA-4CCD-BCDC-49DC8E522DBD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049D-8913-4490-ADE0-290068F9CE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9932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900E-B6FA-4CCD-BCDC-49DC8E522DBD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049D-8913-4490-ADE0-290068F9CE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8696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900E-B6FA-4CCD-BCDC-49DC8E522DBD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049D-8913-4490-ADE0-290068F9CE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3581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FA522-0419-453A-ABAE-568C206782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DCBD1D-55A4-4B13-87CC-D9BF0BC21F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3A9F0-1D44-4024-994E-1E4C770FE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B058-3C10-44E1-8E94-1455EC3A7845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482AC-22EB-47B5-9373-3BF94A0F7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E95DE-0C0D-4F26-AC9F-1598E691F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3781-E415-469E-8C36-D916631E90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1450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CD51E-5743-4ED2-8662-7B2EFD0F1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4735-6372-4702-9EDB-3BE0244C75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2BCF3-E04A-4E03-9899-BF53761E6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B058-3C10-44E1-8E94-1455EC3A7845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17FF5-F634-4793-979F-68C1B484E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07526-B480-4056-8234-C1AC32ACE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3781-E415-469E-8C36-D916631E90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1928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ED96E-921F-4BA1-A409-F017B6466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8C3F70-4C3D-48DC-8097-7F3E104A3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8EF0E-E93B-433B-8BD1-4479BF8A5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B058-3C10-44E1-8E94-1455EC3A7845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A3A52-D10F-4A25-AC70-9E10CA430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33F5D-D7DD-40A1-9E62-0D9D344A5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3781-E415-469E-8C36-D916631E90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9979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3F74-5518-4BE2-8B76-25A631490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FD884-8990-4C91-8D6A-06C0F49DAA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1CD087-AAB6-4A9F-9A41-33A78AD0E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2096A2-115D-4CC2-AE42-7798AB0F3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B058-3C10-44E1-8E94-1455EC3A7845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338337-17D7-4942-B890-BC14C12F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A40F2A-D168-4D5B-BAFD-01656F20E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3781-E415-469E-8C36-D916631E90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5923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75BCD-8B42-4E4B-A437-D64D2A745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04CB5-70F8-498D-BC8A-768F7C606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2BFA5-3DF3-4AFF-A0DD-A8D3C81E3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B780FB-DF27-4785-923F-B90AB8EF7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6E6BC2-511D-4AD4-8C82-4AA5C3BFF7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DC72C9-8A6D-4685-BAEA-90B385D42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B058-3C10-44E1-8E94-1455EC3A7845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43B9FE-DE21-4A1F-84D7-93FA3075A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8E80D3-DE2D-444D-A065-3A6C0E837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3781-E415-469E-8C36-D916631E90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5381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278E6-75EB-45D7-A4B8-8F5E9999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DD1CCB-6107-4A1D-8D4E-E62656974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B058-3C10-44E1-8E94-1455EC3A7845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7BFEC-9EA7-499D-8E5C-7C1B4695A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8067E-98C2-43D2-AF33-A55AD7440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3781-E415-469E-8C36-D916631E90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9614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CDFC2A-4DAF-4103-8553-B408C1991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B058-3C10-44E1-8E94-1455EC3A7845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25A208-361F-4F04-B731-5CABD4B12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F80BB-BC37-4256-8418-08AB98595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3781-E415-469E-8C36-D916631E90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755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slideLayout" Target="../slideLayouts/slideLayout257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5.xml"/><Relationship Id="rId3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64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63.xml"/><Relationship Id="rId11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6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6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275.xml"/><Relationship Id="rId12" Type="http://schemas.openxmlformats.org/officeDocument/2006/relationships/slideLayout" Target="../slideLayouts/slideLayout280.xml"/><Relationship Id="rId2" Type="http://schemas.openxmlformats.org/officeDocument/2006/relationships/slideLayout" Target="../slideLayouts/slideLayout270.xml"/><Relationship Id="rId1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4.xml"/><Relationship Id="rId11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7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8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7.xml"/><Relationship Id="rId12" Type="http://schemas.openxmlformats.org/officeDocument/2006/relationships/slideLayout" Target="../slideLayouts/slideLayout292.xml"/><Relationship Id="rId2" Type="http://schemas.openxmlformats.org/officeDocument/2006/relationships/slideLayout" Target="../slideLayouts/slideLayout282.xml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0.xml"/><Relationship Id="rId3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99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94.xml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11" Type="http://schemas.openxmlformats.org/officeDocument/2006/relationships/slideLayout" Target="../slideLayouts/slideLayout303.xml"/><Relationship Id="rId5" Type="http://schemas.openxmlformats.org/officeDocument/2006/relationships/slideLayout" Target="../slideLayouts/slideLayout297.xml"/><Relationship Id="rId10" Type="http://schemas.openxmlformats.org/officeDocument/2006/relationships/slideLayout" Target="../slideLayouts/slideLayout302.xml"/><Relationship Id="rId4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301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1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306.xml"/><Relationship Id="rId7" Type="http://schemas.openxmlformats.org/officeDocument/2006/relationships/slideLayout" Target="../slideLayouts/slideLayout310.xml"/><Relationship Id="rId12" Type="http://schemas.openxmlformats.org/officeDocument/2006/relationships/slideLayout" Target="../slideLayouts/slideLayout315.xml"/><Relationship Id="rId2" Type="http://schemas.openxmlformats.org/officeDocument/2006/relationships/slideLayout" Target="../slideLayouts/slideLayout305.xml"/><Relationship Id="rId1" Type="http://schemas.openxmlformats.org/officeDocument/2006/relationships/slideLayout" Target="../slideLayouts/slideLayout304.xml"/><Relationship Id="rId6" Type="http://schemas.openxmlformats.org/officeDocument/2006/relationships/slideLayout" Target="../slideLayouts/slideLayout309.xml"/><Relationship Id="rId11" Type="http://schemas.openxmlformats.org/officeDocument/2006/relationships/slideLayout" Target="../slideLayouts/slideLayout314.xml"/><Relationship Id="rId5" Type="http://schemas.openxmlformats.org/officeDocument/2006/relationships/slideLayout" Target="../slideLayouts/slideLayout308.xml"/><Relationship Id="rId10" Type="http://schemas.openxmlformats.org/officeDocument/2006/relationships/slideLayout" Target="../slideLayouts/slideLayout313.xml"/><Relationship Id="rId4" Type="http://schemas.openxmlformats.org/officeDocument/2006/relationships/slideLayout" Target="../slideLayouts/slideLayout307.xml"/><Relationship Id="rId9" Type="http://schemas.openxmlformats.org/officeDocument/2006/relationships/slideLayout" Target="../slideLayouts/slideLayout312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3.xml"/><Relationship Id="rId3" Type="http://schemas.openxmlformats.org/officeDocument/2006/relationships/slideLayout" Target="../slideLayouts/slideLayout318.xml"/><Relationship Id="rId7" Type="http://schemas.openxmlformats.org/officeDocument/2006/relationships/slideLayout" Target="../slideLayouts/slideLayout322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17.xml"/><Relationship Id="rId1" Type="http://schemas.openxmlformats.org/officeDocument/2006/relationships/slideLayout" Target="../slideLayouts/slideLayout316.xml"/><Relationship Id="rId6" Type="http://schemas.openxmlformats.org/officeDocument/2006/relationships/slideLayout" Target="../slideLayouts/slideLayout321.xml"/><Relationship Id="rId11" Type="http://schemas.openxmlformats.org/officeDocument/2006/relationships/slideLayout" Target="../slideLayouts/slideLayout326.xml"/><Relationship Id="rId5" Type="http://schemas.openxmlformats.org/officeDocument/2006/relationships/slideLayout" Target="../slideLayouts/slideLayout320.xml"/><Relationship Id="rId10" Type="http://schemas.openxmlformats.org/officeDocument/2006/relationships/slideLayout" Target="../slideLayouts/slideLayout325.xml"/><Relationship Id="rId4" Type="http://schemas.openxmlformats.org/officeDocument/2006/relationships/slideLayout" Target="../slideLayouts/slideLayout319.xml"/><Relationship Id="rId9" Type="http://schemas.openxmlformats.org/officeDocument/2006/relationships/slideLayout" Target="../slideLayouts/slideLayout324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4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29.xml"/><Relationship Id="rId7" Type="http://schemas.openxmlformats.org/officeDocument/2006/relationships/slideLayout" Target="../slideLayouts/slideLayout333.xml"/><Relationship Id="rId12" Type="http://schemas.openxmlformats.org/officeDocument/2006/relationships/slideLayout" Target="../slideLayouts/slideLayout338.xml"/><Relationship Id="rId2" Type="http://schemas.openxmlformats.org/officeDocument/2006/relationships/slideLayout" Target="../slideLayouts/slideLayout328.xml"/><Relationship Id="rId1" Type="http://schemas.openxmlformats.org/officeDocument/2006/relationships/slideLayout" Target="../slideLayouts/slideLayout327.xml"/><Relationship Id="rId6" Type="http://schemas.openxmlformats.org/officeDocument/2006/relationships/slideLayout" Target="../slideLayouts/slideLayout332.xml"/><Relationship Id="rId11" Type="http://schemas.openxmlformats.org/officeDocument/2006/relationships/slideLayout" Target="../slideLayouts/slideLayout337.xml"/><Relationship Id="rId5" Type="http://schemas.openxmlformats.org/officeDocument/2006/relationships/slideLayout" Target="../slideLayouts/slideLayout331.xml"/><Relationship Id="rId10" Type="http://schemas.openxmlformats.org/officeDocument/2006/relationships/slideLayout" Target="../slideLayouts/slideLayout336.xml"/><Relationship Id="rId4" Type="http://schemas.openxmlformats.org/officeDocument/2006/relationships/slideLayout" Target="../slideLayouts/slideLayout330.xml"/><Relationship Id="rId9" Type="http://schemas.openxmlformats.org/officeDocument/2006/relationships/slideLayout" Target="../slideLayouts/slideLayout3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6.xml"/><Relationship Id="rId3" Type="http://schemas.openxmlformats.org/officeDocument/2006/relationships/slideLayout" Target="../slideLayouts/slideLayout341.xml"/><Relationship Id="rId7" Type="http://schemas.openxmlformats.org/officeDocument/2006/relationships/slideLayout" Target="../slideLayouts/slideLayout345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40.xml"/><Relationship Id="rId1" Type="http://schemas.openxmlformats.org/officeDocument/2006/relationships/slideLayout" Target="../slideLayouts/slideLayout339.xml"/><Relationship Id="rId6" Type="http://schemas.openxmlformats.org/officeDocument/2006/relationships/slideLayout" Target="../slideLayouts/slideLayout344.xml"/><Relationship Id="rId11" Type="http://schemas.openxmlformats.org/officeDocument/2006/relationships/slideLayout" Target="../slideLayouts/slideLayout349.xml"/><Relationship Id="rId5" Type="http://schemas.openxmlformats.org/officeDocument/2006/relationships/slideLayout" Target="../slideLayouts/slideLayout343.xml"/><Relationship Id="rId10" Type="http://schemas.openxmlformats.org/officeDocument/2006/relationships/slideLayout" Target="../slideLayouts/slideLayout348.xml"/><Relationship Id="rId4" Type="http://schemas.openxmlformats.org/officeDocument/2006/relationships/slideLayout" Target="../slideLayouts/slideLayout342.xml"/><Relationship Id="rId9" Type="http://schemas.openxmlformats.org/officeDocument/2006/relationships/slideLayout" Target="../slideLayouts/slideLayout347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7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352.xml"/><Relationship Id="rId7" Type="http://schemas.openxmlformats.org/officeDocument/2006/relationships/slideLayout" Target="../slideLayouts/slideLayout356.xml"/><Relationship Id="rId12" Type="http://schemas.openxmlformats.org/officeDocument/2006/relationships/slideLayout" Target="../slideLayouts/slideLayout361.xml"/><Relationship Id="rId2" Type="http://schemas.openxmlformats.org/officeDocument/2006/relationships/slideLayout" Target="../slideLayouts/slideLayout351.xml"/><Relationship Id="rId1" Type="http://schemas.openxmlformats.org/officeDocument/2006/relationships/slideLayout" Target="../slideLayouts/slideLayout350.xml"/><Relationship Id="rId6" Type="http://schemas.openxmlformats.org/officeDocument/2006/relationships/slideLayout" Target="../slideLayouts/slideLayout355.xml"/><Relationship Id="rId11" Type="http://schemas.openxmlformats.org/officeDocument/2006/relationships/slideLayout" Target="../slideLayouts/slideLayout360.xml"/><Relationship Id="rId5" Type="http://schemas.openxmlformats.org/officeDocument/2006/relationships/slideLayout" Target="../slideLayouts/slideLayout354.xml"/><Relationship Id="rId10" Type="http://schemas.openxmlformats.org/officeDocument/2006/relationships/slideLayout" Target="../slideLayouts/slideLayout359.xml"/><Relationship Id="rId4" Type="http://schemas.openxmlformats.org/officeDocument/2006/relationships/slideLayout" Target="../slideLayouts/slideLayout353.xml"/><Relationship Id="rId9" Type="http://schemas.openxmlformats.org/officeDocument/2006/relationships/slideLayout" Target="../slideLayouts/slideLayout358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9.xml"/><Relationship Id="rId3" Type="http://schemas.openxmlformats.org/officeDocument/2006/relationships/slideLayout" Target="../slideLayouts/slideLayout364.xml"/><Relationship Id="rId7" Type="http://schemas.openxmlformats.org/officeDocument/2006/relationships/slideLayout" Target="../slideLayouts/slideLayout36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63.xml"/><Relationship Id="rId1" Type="http://schemas.openxmlformats.org/officeDocument/2006/relationships/slideLayout" Target="../slideLayouts/slideLayout362.xml"/><Relationship Id="rId6" Type="http://schemas.openxmlformats.org/officeDocument/2006/relationships/slideLayout" Target="../slideLayouts/slideLayout367.xml"/><Relationship Id="rId11" Type="http://schemas.openxmlformats.org/officeDocument/2006/relationships/slideLayout" Target="../slideLayouts/slideLayout372.xml"/><Relationship Id="rId5" Type="http://schemas.openxmlformats.org/officeDocument/2006/relationships/slideLayout" Target="../slideLayouts/slideLayout366.xml"/><Relationship Id="rId10" Type="http://schemas.openxmlformats.org/officeDocument/2006/relationships/slideLayout" Target="../slideLayouts/slideLayout371.xml"/><Relationship Id="rId4" Type="http://schemas.openxmlformats.org/officeDocument/2006/relationships/slideLayout" Target="../slideLayouts/slideLayout365.xml"/><Relationship Id="rId9" Type="http://schemas.openxmlformats.org/officeDocument/2006/relationships/slideLayout" Target="../slideLayouts/slideLayout37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0.xml"/><Relationship Id="rId13" Type="http://schemas.openxmlformats.org/officeDocument/2006/relationships/theme" Target="../theme/theme33.xml"/><Relationship Id="rId3" Type="http://schemas.openxmlformats.org/officeDocument/2006/relationships/slideLayout" Target="../slideLayouts/slideLayout375.xml"/><Relationship Id="rId7" Type="http://schemas.openxmlformats.org/officeDocument/2006/relationships/slideLayout" Target="../slideLayouts/slideLayout379.xml"/><Relationship Id="rId12" Type="http://schemas.openxmlformats.org/officeDocument/2006/relationships/slideLayout" Target="../slideLayouts/slideLayout384.xml"/><Relationship Id="rId2" Type="http://schemas.openxmlformats.org/officeDocument/2006/relationships/slideLayout" Target="../slideLayouts/slideLayout374.xml"/><Relationship Id="rId1" Type="http://schemas.openxmlformats.org/officeDocument/2006/relationships/slideLayout" Target="../slideLayouts/slideLayout373.xml"/><Relationship Id="rId6" Type="http://schemas.openxmlformats.org/officeDocument/2006/relationships/slideLayout" Target="../slideLayouts/slideLayout378.xml"/><Relationship Id="rId11" Type="http://schemas.openxmlformats.org/officeDocument/2006/relationships/slideLayout" Target="../slideLayouts/slideLayout383.xml"/><Relationship Id="rId5" Type="http://schemas.openxmlformats.org/officeDocument/2006/relationships/slideLayout" Target="../slideLayouts/slideLayout377.xml"/><Relationship Id="rId10" Type="http://schemas.openxmlformats.org/officeDocument/2006/relationships/slideLayout" Target="../slideLayouts/slideLayout382.xml"/><Relationship Id="rId4" Type="http://schemas.openxmlformats.org/officeDocument/2006/relationships/slideLayout" Target="../slideLayouts/slideLayout376.xml"/><Relationship Id="rId9" Type="http://schemas.openxmlformats.org/officeDocument/2006/relationships/slideLayout" Target="../slideLayouts/slideLayout38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2.xml"/><Relationship Id="rId3" Type="http://schemas.openxmlformats.org/officeDocument/2006/relationships/slideLayout" Target="../slideLayouts/slideLayout387.xml"/><Relationship Id="rId7" Type="http://schemas.openxmlformats.org/officeDocument/2006/relationships/slideLayout" Target="../slideLayouts/slideLayout391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86.xml"/><Relationship Id="rId1" Type="http://schemas.openxmlformats.org/officeDocument/2006/relationships/slideLayout" Target="../slideLayouts/slideLayout385.xml"/><Relationship Id="rId6" Type="http://schemas.openxmlformats.org/officeDocument/2006/relationships/slideLayout" Target="../slideLayouts/slideLayout390.xml"/><Relationship Id="rId11" Type="http://schemas.openxmlformats.org/officeDocument/2006/relationships/slideLayout" Target="../slideLayouts/slideLayout395.xml"/><Relationship Id="rId5" Type="http://schemas.openxmlformats.org/officeDocument/2006/relationships/slideLayout" Target="../slideLayouts/slideLayout389.xml"/><Relationship Id="rId10" Type="http://schemas.openxmlformats.org/officeDocument/2006/relationships/slideLayout" Target="../slideLayouts/slideLayout394.xml"/><Relationship Id="rId4" Type="http://schemas.openxmlformats.org/officeDocument/2006/relationships/slideLayout" Target="../slideLayouts/slideLayout388.xml"/><Relationship Id="rId9" Type="http://schemas.openxmlformats.org/officeDocument/2006/relationships/slideLayout" Target="../slideLayouts/slideLayout393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3.xml"/><Relationship Id="rId13" Type="http://schemas.openxmlformats.org/officeDocument/2006/relationships/theme" Target="../theme/theme35.xml"/><Relationship Id="rId3" Type="http://schemas.openxmlformats.org/officeDocument/2006/relationships/slideLayout" Target="../slideLayouts/slideLayout398.xml"/><Relationship Id="rId7" Type="http://schemas.openxmlformats.org/officeDocument/2006/relationships/slideLayout" Target="../slideLayouts/slideLayout402.xml"/><Relationship Id="rId12" Type="http://schemas.openxmlformats.org/officeDocument/2006/relationships/slideLayout" Target="../slideLayouts/slideLayout407.xml"/><Relationship Id="rId2" Type="http://schemas.openxmlformats.org/officeDocument/2006/relationships/slideLayout" Target="../slideLayouts/slideLayout397.xml"/><Relationship Id="rId1" Type="http://schemas.openxmlformats.org/officeDocument/2006/relationships/slideLayout" Target="../slideLayouts/slideLayout396.xml"/><Relationship Id="rId6" Type="http://schemas.openxmlformats.org/officeDocument/2006/relationships/slideLayout" Target="../slideLayouts/slideLayout401.xml"/><Relationship Id="rId11" Type="http://schemas.openxmlformats.org/officeDocument/2006/relationships/slideLayout" Target="../slideLayouts/slideLayout406.xml"/><Relationship Id="rId5" Type="http://schemas.openxmlformats.org/officeDocument/2006/relationships/slideLayout" Target="../slideLayouts/slideLayout400.xml"/><Relationship Id="rId10" Type="http://schemas.openxmlformats.org/officeDocument/2006/relationships/slideLayout" Target="../slideLayouts/slideLayout405.xml"/><Relationship Id="rId4" Type="http://schemas.openxmlformats.org/officeDocument/2006/relationships/slideLayout" Target="../slideLayouts/slideLayout399.xml"/><Relationship Id="rId9" Type="http://schemas.openxmlformats.org/officeDocument/2006/relationships/slideLayout" Target="../slideLayouts/slideLayout404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13" Type="http://schemas.openxmlformats.org/officeDocument/2006/relationships/theme" Target="../theme/theme36.xml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slideLayout" Target="../slideLayouts/slideLayout419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7.xml"/><Relationship Id="rId13" Type="http://schemas.openxmlformats.org/officeDocument/2006/relationships/theme" Target="../theme/theme37.xml"/><Relationship Id="rId3" Type="http://schemas.openxmlformats.org/officeDocument/2006/relationships/slideLayout" Target="../slideLayouts/slideLayout422.xml"/><Relationship Id="rId7" Type="http://schemas.openxmlformats.org/officeDocument/2006/relationships/slideLayout" Target="../slideLayouts/slideLayout426.xml"/><Relationship Id="rId12" Type="http://schemas.openxmlformats.org/officeDocument/2006/relationships/slideLayout" Target="../slideLayouts/slideLayout431.xml"/><Relationship Id="rId2" Type="http://schemas.openxmlformats.org/officeDocument/2006/relationships/slideLayout" Target="../slideLayouts/slideLayout421.xml"/><Relationship Id="rId1" Type="http://schemas.openxmlformats.org/officeDocument/2006/relationships/slideLayout" Target="../slideLayouts/slideLayout420.xml"/><Relationship Id="rId6" Type="http://schemas.openxmlformats.org/officeDocument/2006/relationships/slideLayout" Target="../slideLayouts/slideLayout425.xml"/><Relationship Id="rId11" Type="http://schemas.openxmlformats.org/officeDocument/2006/relationships/slideLayout" Target="../slideLayouts/slideLayout430.xml"/><Relationship Id="rId5" Type="http://schemas.openxmlformats.org/officeDocument/2006/relationships/slideLayout" Target="../slideLayouts/slideLayout424.xml"/><Relationship Id="rId10" Type="http://schemas.openxmlformats.org/officeDocument/2006/relationships/slideLayout" Target="../slideLayouts/slideLayout429.xml"/><Relationship Id="rId4" Type="http://schemas.openxmlformats.org/officeDocument/2006/relationships/slideLayout" Target="../slideLayouts/slideLayout423.xml"/><Relationship Id="rId9" Type="http://schemas.openxmlformats.org/officeDocument/2006/relationships/slideLayout" Target="../slideLayouts/slideLayout428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9.xml"/><Relationship Id="rId13" Type="http://schemas.openxmlformats.org/officeDocument/2006/relationships/theme" Target="../theme/theme38.xml"/><Relationship Id="rId3" Type="http://schemas.openxmlformats.org/officeDocument/2006/relationships/slideLayout" Target="../slideLayouts/slideLayout434.xml"/><Relationship Id="rId7" Type="http://schemas.openxmlformats.org/officeDocument/2006/relationships/slideLayout" Target="../slideLayouts/slideLayout438.xml"/><Relationship Id="rId12" Type="http://schemas.openxmlformats.org/officeDocument/2006/relationships/slideLayout" Target="../slideLayouts/slideLayout443.xml"/><Relationship Id="rId2" Type="http://schemas.openxmlformats.org/officeDocument/2006/relationships/slideLayout" Target="../slideLayouts/slideLayout433.xml"/><Relationship Id="rId1" Type="http://schemas.openxmlformats.org/officeDocument/2006/relationships/slideLayout" Target="../slideLayouts/slideLayout432.xml"/><Relationship Id="rId6" Type="http://schemas.openxmlformats.org/officeDocument/2006/relationships/slideLayout" Target="../slideLayouts/slideLayout437.xml"/><Relationship Id="rId11" Type="http://schemas.openxmlformats.org/officeDocument/2006/relationships/slideLayout" Target="../slideLayouts/slideLayout442.xml"/><Relationship Id="rId5" Type="http://schemas.openxmlformats.org/officeDocument/2006/relationships/slideLayout" Target="../slideLayouts/slideLayout436.xml"/><Relationship Id="rId10" Type="http://schemas.openxmlformats.org/officeDocument/2006/relationships/slideLayout" Target="../slideLayouts/slideLayout441.xml"/><Relationship Id="rId4" Type="http://schemas.openxmlformats.org/officeDocument/2006/relationships/slideLayout" Target="../slideLayouts/slideLayout435.xml"/><Relationship Id="rId9" Type="http://schemas.openxmlformats.org/officeDocument/2006/relationships/slideLayout" Target="../slideLayouts/slideLayout440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1.xml"/><Relationship Id="rId13" Type="http://schemas.openxmlformats.org/officeDocument/2006/relationships/theme" Target="../theme/theme39.xml"/><Relationship Id="rId3" Type="http://schemas.openxmlformats.org/officeDocument/2006/relationships/slideLayout" Target="../slideLayouts/slideLayout446.xml"/><Relationship Id="rId7" Type="http://schemas.openxmlformats.org/officeDocument/2006/relationships/slideLayout" Target="../slideLayouts/slideLayout450.xml"/><Relationship Id="rId12" Type="http://schemas.openxmlformats.org/officeDocument/2006/relationships/slideLayout" Target="../slideLayouts/slideLayout455.xml"/><Relationship Id="rId2" Type="http://schemas.openxmlformats.org/officeDocument/2006/relationships/slideLayout" Target="../slideLayouts/slideLayout445.xml"/><Relationship Id="rId1" Type="http://schemas.openxmlformats.org/officeDocument/2006/relationships/slideLayout" Target="../slideLayouts/slideLayout444.xml"/><Relationship Id="rId6" Type="http://schemas.openxmlformats.org/officeDocument/2006/relationships/slideLayout" Target="../slideLayouts/slideLayout449.xml"/><Relationship Id="rId11" Type="http://schemas.openxmlformats.org/officeDocument/2006/relationships/slideLayout" Target="../slideLayouts/slideLayout454.xml"/><Relationship Id="rId5" Type="http://schemas.openxmlformats.org/officeDocument/2006/relationships/slideLayout" Target="../slideLayouts/slideLayout448.xml"/><Relationship Id="rId10" Type="http://schemas.openxmlformats.org/officeDocument/2006/relationships/slideLayout" Target="../slideLayouts/slideLayout453.xml"/><Relationship Id="rId4" Type="http://schemas.openxmlformats.org/officeDocument/2006/relationships/slideLayout" Target="../slideLayouts/slideLayout447.xml"/><Relationship Id="rId9" Type="http://schemas.openxmlformats.org/officeDocument/2006/relationships/slideLayout" Target="../slideLayouts/slideLayout4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3.xml"/><Relationship Id="rId13" Type="http://schemas.openxmlformats.org/officeDocument/2006/relationships/theme" Target="../theme/theme40.xml"/><Relationship Id="rId3" Type="http://schemas.openxmlformats.org/officeDocument/2006/relationships/slideLayout" Target="../slideLayouts/slideLayout458.xml"/><Relationship Id="rId7" Type="http://schemas.openxmlformats.org/officeDocument/2006/relationships/slideLayout" Target="../slideLayouts/slideLayout462.xml"/><Relationship Id="rId12" Type="http://schemas.openxmlformats.org/officeDocument/2006/relationships/slideLayout" Target="../slideLayouts/slideLayout467.xml"/><Relationship Id="rId2" Type="http://schemas.openxmlformats.org/officeDocument/2006/relationships/slideLayout" Target="../slideLayouts/slideLayout457.xml"/><Relationship Id="rId1" Type="http://schemas.openxmlformats.org/officeDocument/2006/relationships/slideLayout" Target="../slideLayouts/slideLayout456.xml"/><Relationship Id="rId6" Type="http://schemas.openxmlformats.org/officeDocument/2006/relationships/slideLayout" Target="../slideLayouts/slideLayout461.xml"/><Relationship Id="rId11" Type="http://schemas.openxmlformats.org/officeDocument/2006/relationships/slideLayout" Target="../slideLayouts/slideLayout466.xml"/><Relationship Id="rId5" Type="http://schemas.openxmlformats.org/officeDocument/2006/relationships/slideLayout" Target="../slideLayouts/slideLayout460.xml"/><Relationship Id="rId10" Type="http://schemas.openxmlformats.org/officeDocument/2006/relationships/slideLayout" Target="../slideLayouts/slideLayout465.xml"/><Relationship Id="rId4" Type="http://schemas.openxmlformats.org/officeDocument/2006/relationships/slideLayout" Target="../slideLayouts/slideLayout459.xml"/><Relationship Id="rId9" Type="http://schemas.openxmlformats.org/officeDocument/2006/relationships/slideLayout" Target="../slideLayouts/slideLayout464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5.xml"/><Relationship Id="rId13" Type="http://schemas.openxmlformats.org/officeDocument/2006/relationships/theme" Target="../theme/theme41.xml"/><Relationship Id="rId3" Type="http://schemas.openxmlformats.org/officeDocument/2006/relationships/slideLayout" Target="../slideLayouts/slideLayout470.xml"/><Relationship Id="rId7" Type="http://schemas.openxmlformats.org/officeDocument/2006/relationships/slideLayout" Target="../slideLayouts/slideLayout474.xml"/><Relationship Id="rId12" Type="http://schemas.openxmlformats.org/officeDocument/2006/relationships/slideLayout" Target="../slideLayouts/slideLayout479.xml"/><Relationship Id="rId2" Type="http://schemas.openxmlformats.org/officeDocument/2006/relationships/slideLayout" Target="../slideLayouts/slideLayout469.xml"/><Relationship Id="rId1" Type="http://schemas.openxmlformats.org/officeDocument/2006/relationships/slideLayout" Target="../slideLayouts/slideLayout468.xml"/><Relationship Id="rId6" Type="http://schemas.openxmlformats.org/officeDocument/2006/relationships/slideLayout" Target="../slideLayouts/slideLayout473.xml"/><Relationship Id="rId11" Type="http://schemas.openxmlformats.org/officeDocument/2006/relationships/slideLayout" Target="../slideLayouts/slideLayout478.xml"/><Relationship Id="rId5" Type="http://schemas.openxmlformats.org/officeDocument/2006/relationships/slideLayout" Target="../slideLayouts/slideLayout472.xml"/><Relationship Id="rId10" Type="http://schemas.openxmlformats.org/officeDocument/2006/relationships/slideLayout" Target="../slideLayouts/slideLayout477.xml"/><Relationship Id="rId4" Type="http://schemas.openxmlformats.org/officeDocument/2006/relationships/slideLayout" Target="../slideLayouts/slideLayout471.xml"/><Relationship Id="rId9" Type="http://schemas.openxmlformats.org/officeDocument/2006/relationships/slideLayout" Target="../slideLayouts/slideLayout476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7.xml"/><Relationship Id="rId13" Type="http://schemas.openxmlformats.org/officeDocument/2006/relationships/theme" Target="../theme/theme42.xml"/><Relationship Id="rId3" Type="http://schemas.openxmlformats.org/officeDocument/2006/relationships/slideLayout" Target="../slideLayouts/slideLayout482.xml"/><Relationship Id="rId7" Type="http://schemas.openxmlformats.org/officeDocument/2006/relationships/slideLayout" Target="../slideLayouts/slideLayout486.xml"/><Relationship Id="rId12" Type="http://schemas.openxmlformats.org/officeDocument/2006/relationships/slideLayout" Target="../slideLayouts/slideLayout491.xml"/><Relationship Id="rId2" Type="http://schemas.openxmlformats.org/officeDocument/2006/relationships/slideLayout" Target="../slideLayouts/slideLayout481.xml"/><Relationship Id="rId1" Type="http://schemas.openxmlformats.org/officeDocument/2006/relationships/slideLayout" Target="../slideLayouts/slideLayout480.xml"/><Relationship Id="rId6" Type="http://schemas.openxmlformats.org/officeDocument/2006/relationships/slideLayout" Target="../slideLayouts/slideLayout485.xml"/><Relationship Id="rId11" Type="http://schemas.openxmlformats.org/officeDocument/2006/relationships/slideLayout" Target="../slideLayouts/slideLayout490.xml"/><Relationship Id="rId5" Type="http://schemas.openxmlformats.org/officeDocument/2006/relationships/slideLayout" Target="../slideLayouts/slideLayout484.xml"/><Relationship Id="rId10" Type="http://schemas.openxmlformats.org/officeDocument/2006/relationships/slideLayout" Target="../slideLayouts/slideLayout489.xml"/><Relationship Id="rId4" Type="http://schemas.openxmlformats.org/officeDocument/2006/relationships/slideLayout" Target="../slideLayouts/slideLayout483.xml"/><Relationship Id="rId9" Type="http://schemas.openxmlformats.org/officeDocument/2006/relationships/slideLayout" Target="../slideLayouts/slideLayout488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9.xml"/><Relationship Id="rId13" Type="http://schemas.openxmlformats.org/officeDocument/2006/relationships/theme" Target="../theme/theme43.xml"/><Relationship Id="rId3" Type="http://schemas.openxmlformats.org/officeDocument/2006/relationships/slideLayout" Target="../slideLayouts/slideLayout494.xml"/><Relationship Id="rId7" Type="http://schemas.openxmlformats.org/officeDocument/2006/relationships/slideLayout" Target="../slideLayouts/slideLayout498.xml"/><Relationship Id="rId12" Type="http://schemas.openxmlformats.org/officeDocument/2006/relationships/slideLayout" Target="../slideLayouts/slideLayout503.xml"/><Relationship Id="rId2" Type="http://schemas.openxmlformats.org/officeDocument/2006/relationships/slideLayout" Target="../slideLayouts/slideLayout493.xml"/><Relationship Id="rId1" Type="http://schemas.openxmlformats.org/officeDocument/2006/relationships/slideLayout" Target="../slideLayouts/slideLayout492.xml"/><Relationship Id="rId6" Type="http://schemas.openxmlformats.org/officeDocument/2006/relationships/slideLayout" Target="../slideLayouts/slideLayout497.xml"/><Relationship Id="rId11" Type="http://schemas.openxmlformats.org/officeDocument/2006/relationships/slideLayout" Target="../slideLayouts/slideLayout502.xml"/><Relationship Id="rId5" Type="http://schemas.openxmlformats.org/officeDocument/2006/relationships/slideLayout" Target="../slideLayouts/slideLayout496.xml"/><Relationship Id="rId10" Type="http://schemas.openxmlformats.org/officeDocument/2006/relationships/slideLayout" Target="../slideLayouts/slideLayout501.xml"/><Relationship Id="rId4" Type="http://schemas.openxmlformats.org/officeDocument/2006/relationships/slideLayout" Target="../slideLayouts/slideLayout495.xml"/><Relationship Id="rId9" Type="http://schemas.openxmlformats.org/officeDocument/2006/relationships/slideLayout" Target="../slideLayouts/slideLayout500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1.xml"/><Relationship Id="rId13" Type="http://schemas.openxmlformats.org/officeDocument/2006/relationships/theme" Target="../theme/theme44.xml"/><Relationship Id="rId3" Type="http://schemas.openxmlformats.org/officeDocument/2006/relationships/slideLayout" Target="../slideLayouts/slideLayout506.xml"/><Relationship Id="rId7" Type="http://schemas.openxmlformats.org/officeDocument/2006/relationships/slideLayout" Target="../slideLayouts/slideLayout510.xml"/><Relationship Id="rId12" Type="http://schemas.openxmlformats.org/officeDocument/2006/relationships/slideLayout" Target="../slideLayouts/slideLayout515.xml"/><Relationship Id="rId2" Type="http://schemas.openxmlformats.org/officeDocument/2006/relationships/slideLayout" Target="../slideLayouts/slideLayout505.xml"/><Relationship Id="rId1" Type="http://schemas.openxmlformats.org/officeDocument/2006/relationships/slideLayout" Target="../slideLayouts/slideLayout504.xml"/><Relationship Id="rId6" Type="http://schemas.openxmlformats.org/officeDocument/2006/relationships/slideLayout" Target="../slideLayouts/slideLayout509.xml"/><Relationship Id="rId11" Type="http://schemas.openxmlformats.org/officeDocument/2006/relationships/slideLayout" Target="../slideLayouts/slideLayout514.xml"/><Relationship Id="rId5" Type="http://schemas.openxmlformats.org/officeDocument/2006/relationships/slideLayout" Target="../slideLayouts/slideLayout508.xml"/><Relationship Id="rId10" Type="http://schemas.openxmlformats.org/officeDocument/2006/relationships/slideLayout" Target="../slideLayouts/slideLayout513.xml"/><Relationship Id="rId4" Type="http://schemas.openxmlformats.org/officeDocument/2006/relationships/slideLayout" Target="../slideLayouts/slideLayout507.xml"/><Relationship Id="rId9" Type="http://schemas.openxmlformats.org/officeDocument/2006/relationships/slideLayout" Target="../slideLayouts/slideLayout512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3.xml"/><Relationship Id="rId3" Type="http://schemas.openxmlformats.org/officeDocument/2006/relationships/slideLayout" Target="../slideLayouts/slideLayout518.xml"/><Relationship Id="rId7" Type="http://schemas.openxmlformats.org/officeDocument/2006/relationships/slideLayout" Target="../slideLayouts/slideLayout522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517.xml"/><Relationship Id="rId1" Type="http://schemas.openxmlformats.org/officeDocument/2006/relationships/slideLayout" Target="../slideLayouts/slideLayout516.xml"/><Relationship Id="rId6" Type="http://schemas.openxmlformats.org/officeDocument/2006/relationships/slideLayout" Target="../slideLayouts/slideLayout521.xml"/><Relationship Id="rId11" Type="http://schemas.openxmlformats.org/officeDocument/2006/relationships/slideLayout" Target="../slideLayouts/slideLayout526.xml"/><Relationship Id="rId5" Type="http://schemas.openxmlformats.org/officeDocument/2006/relationships/slideLayout" Target="../slideLayouts/slideLayout520.xml"/><Relationship Id="rId10" Type="http://schemas.openxmlformats.org/officeDocument/2006/relationships/slideLayout" Target="../slideLayouts/slideLayout525.xml"/><Relationship Id="rId4" Type="http://schemas.openxmlformats.org/officeDocument/2006/relationships/slideLayout" Target="../slideLayouts/slideLayout519.xml"/><Relationship Id="rId9" Type="http://schemas.openxmlformats.org/officeDocument/2006/relationships/slideLayout" Target="../slideLayouts/slideLayout524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4.xml"/><Relationship Id="rId13" Type="http://schemas.openxmlformats.org/officeDocument/2006/relationships/theme" Target="../theme/theme46.xml"/><Relationship Id="rId3" Type="http://schemas.openxmlformats.org/officeDocument/2006/relationships/slideLayout" Target="../slideLayouts/slideLayout529.xml"/><Relationship Id="rId7" Type="http://schemas.openxmlformats.org/officeDocument/2006/relationships/slideLayout" Target="../slideLayouts/slideLayout533.xml"/><Relationship Id="rId12" Type="http://schemas.openxmlformats.org/officeDocument/2006/relationships/slideLayout" Target="../slideLayouts/slideLayout538.xml"/><Relationship Id="rId2" Type="http://schemas.openxmlformats.org/officeDocument/2006/relationships/slideLayout" Target="../slideLayouts/slideLayout528.xml"/><Relationship Id="rId1" Type="http://schemas.openxmlformats.org/officeDocument/2006/relationships/slideLayout" Target="../slideLayouts/slideLayout527.xml"/><Relationship Id="rId6" Type="http://schemas.openxmlformats.org/officeDocument/2006/relationships/slideLayout" Target="../slideLayouts/slideLayout532.xml"/><Relationship Id="rId11" Type="http://schemas.openxmlformats.org/officeDocument/2006/relationships/slideLayout" Target="../slideLayouts/slideLayout537.xml"/><Relationship Id="rId5" Type="http://schemas.openxmlformats.org/officeDocument/2006/relationships/slideLayout" Target="../slideLayouts/slideLayout531.xml"/><Relationship Id="rId10" Type="http://schemas.openxmlformats.org/officeDocument/2006/relationships/slideLayout" Target="../slideLayouts/slideLayout536.xml"/><Relationship Id="rId4" Type="http://schemas.openxmlformats.org/officeDocument/2006/relationships/slideLayout" Target="../slideLayouts/slideLayout530.xml"/><Relationship Id="rId9" Type="http://schemas.openxmlformats.org/officeDocument/2006/relationships/slideLayout" Target="../slideLayouts/slideLayout535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6.xml"/><Relationship Id="rId13" Type="http://schemas.openxmlformats.org/officeDocument/2006/relationships/theme" Target="../theme/theme47.xml"/><Relationship Id="rId3" Type="http://schemas.openxmlformats.org/officeDocument/2006/relationships/slideLayout" Target="../slideLayouts/slideLayout541.xml"/><Relationship Id="rId7" Type="http://schemas.openxmlformats.org/officeDocument/2006/relationships/slideLayout" Target="../slideLayouts/slideLayout545.xml"/><Relationship Id="rId12" Type="http://schemas.openxmlformats.org/officeDocument/2006/relationships/slideLayout" Target="../slideLayouts/slideLayout550.xml"/><Relationship Id="rId2" Type="http://schemas.openxmlformats.org/officeDocument/2006/relationships/slideLayout" Target="../slideLayouts/slideLayout540.xml"/><Relationship Id="rId1" Type="http://schemas.openxmlformats.org/officeDocument/2006/relationships/slideLayout" Target="../slideLayouts/slideLayout539.xml"/><Relationship Id="rId6" Type="http://schemas.openxmlformats.org/officeDocument/2006/relationships/slideLayout" Target="../slideLayouts/slideLayout544.xml"/><Relationship Id="rId11" Type="http://schemas.openxmlformats.org/officeDocument/2006/relationships/slideLayout" Target="../slideLayouts/slideLayout549.xml"/><Relationship Id="rId5" Type="http://schemas.openxmlformats.org/officeDocument/2006/relationships/slideLayout" Target="../slideLayouts/slideLayout543.xml"/><Relationship Id="rId10" Type="http://schemas.openxmlformats.org/officeDocument/2006/relationships/slideLayout" Target="../slideLayouts/slideLayout548.xml"/><Relationship Id="rId4" Type="http://schemas.openxmlformats.org/officeDocument/2006/relationships/slideLayout" Target="../slideLayouts/slideLayout542.xml"/><Relationship Id="rId9" Type="http://schemas.openxmlformats.org/officeDocument/2006/relationships/slideLayout" Target="../slideLayouts/slideLayout547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8.xml"/><Relationship Id="rId13" Type="http://schemas.openxmlformats.org/officeDocument/2006/relationships/theme" Target="../theme/theme48.xml"/><Relationship Id="rId3" Type="http://schemas.openxmlformats.org/officeDocument/2006/relationships/slideLayout" Target="../slideLayouts/slideLayout553.xml"/><Relationship Id="rId7" Type="http://schemas.openxmlformats.org/officeDocument/2006/relationships/slideLayout" Target="../slideLayouts/slideLayout557.xml"/><Relationship Id="rId12" Type="http://schemas.openxmlformats.org/officeDocument/2006/relationships/slideLayout" Target="../slideLayouts/slideLayout562.xml"/><Relationship Id="rId2" Type="http://schemas.openxmlformats.org/officeDocument/2006/relationships/slideLayout" Target="../slideLayouts/slideLayout552.xml"/><Relationship Id="rId1" Type="http://schemas.openxmlformats.org/officeDocument/2006/relationships/slideLayout" Target="../slideLayouts/slideLayout551.xml"/><Relationship Id="rId6" Type="http://schemas.openxmlformats.org/officeDocument/2006/relationships/slideLayout" Target="../slideLayouts/slideLayout556.xml"/><Relationship Id="rId11" Type="http://schemas.openxmlformats.org/officeDocument/2006/relationships/slideLayout" Target="../slideLayouts/slideLayout561.xml"/><Relationship Id="rId5" Type="http://schemas.openxmlformats.org/officeDocument/2006/relationships/slideLayout" Target="../slideLayouts/slideLayout555.xml"/><Relationship Id="rId10" Type="http://schemas.openxmlformats.org/officeDocument/2006/relationships/slideLayout" Target="../slideLayouts/slideLayout560.xml"/><Relationship Id="rId4" Type="http://schemas.openxmlformats.org/officeDocument/2006/relationships/slideLayout" Target="../slideLayouts/slideLayout554.xml"/><Relationship Id="rId9" Type="http://schemas.openxmlformats.org/officeDocument/2006/relationships/slideLayout" Target="../slideLayouts/slideLayout559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0.xml"/><Relationship Id="rId13" Type="http://schemas.openxmlformats.org/officeDocument/2006/relationships/theme" Target="../theme/theme49.xml"/><Relationship Id="rId3" Type="http://schemas.openxmlformats.org/officeDocument/2006/relationships/slideLayout" Target="../slideLayouts/slideLayout565.xml"/><Relationship Id="rId7" Type="http://schemas.openxmlformats.org/officeDocument/2006/relationships/slideLayout" Target="../slideLayouts/slideLayout569.xml"/><Relationship Id="rId12" Type="http://schemas.openxmlformats.org/officeDocument/2006/relationships/slideLayout" Target="../slideLayouts/slideLayout574.xml"/><Relationship Id="rId2" Type="http://schemas.openxmlformats.org/officeDocument/2006/relationships/slideLayout" Target="../slideLayouts/slideLayout564.xml"/><Relationship Id="rId1" Type="http://schemas.openxmlformats.org/officeDocument/2006/relationships/slideLayout" Target="../slideLayouts/slideLayout563.xml"/><Relationship Id="rId6" Type="http://schemas.openxmlformats.org/officeDocument/2006/relationships/slideLayout" Target="../slideLayouts/slideLayout568.xml"/><Relationship Id="rId11" Type="http://schemas.openxmlformats.org/officeDocument/2006/relationships/slideLayout" Target="../slideLayouts/slideLayout573.xml"/><Relationship Id="rId5" Type="http://schemas.openxmlformats.org/officeDocument/2006/relationships/slideLayout" Target="../slideLayouts/slideLayout567.xml"/><Relationship Id="rId10" Type="http://schemas.openxmlformats.org/officeDocument/2006/relationships/slideLayout" Target="../slideLayouts/slideLayout572.xml"/><Relationship Id="rId4" Type="http://schemas.openxmlformats.org/officeDocument/2006/relationships/slideLayout" Target="../slideLayouts/slideLayout566.xml"/><Relationship Id="rId9" Type="http://schemas.openxmlformats.org/officeDocument/2006/relationships/slideLayout" Target="../slideLayouts/slideLayout57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2.xml"/><Relationship Id="rId13" Type="http://schemas.openxmlformats.org/officeDocument/2006/relationships/theme" Target="../theme/theme50.xml"/><Relationship Id="rId3" Type="http://schemas.openxmlformats.org/officeDocument/2006/relationships/slideLayout" Target="../slideLayouts/slideLayout577.xml"/><Relationship Id="rId7" Type="http://schemas.openxmlformats.org/officeDocument/2006/relationships/slideLayout" Target="../slideLayouts/slideLayout581.xml"/><Relationship Id="rId12" Type="http://schemas.openxmlformats.org/officeDocument/2006/relationships/slideLayout" Target="../slideLayouts/slideLayout586.xml"/><Relationship Id="rId2" Type="http://schemas.openxmlformats.org/officeDocument/2006/relationships/slideLayout" Target="../slideLayouts/slideLayout576.xml"/><Relationship Id="rId1" Type="http://schemas.openxmlformats.org/officeDocument/2006/relationships/slideLayout" Target="../slideLayouts/slideLayout575.xml"/><Relationship Id="rId6" Type="http://schemas.openxmlformats.org/officeDocument/2006/relationships/slideLayout" Target="../slideLayouts/slideLayout580.xml"/><Relationship Id="rId11" Type="http://schemas.openxmlformats.org/officeDocument/2006/relationships/slideLayout" Target="../slideLayouts/slideLayout585.xml"/><Relationship Id="rId5" Type="http://schemas.openxmlformats.org/officeDocument/2006/relationships/slideLayout" Target="../slideLayouts/slideLayout579.xml"/><Relationship Id="rId10" Type="http://schemas.openxmlformats.org/officeDocument/2006/relationships/slideLayout" Target="../slideLayouts/slideLayout584.xml"/><Relationship Id="rId4" Type="http://schemas.openxmlformats.org/officeDocument/2006/relationships/slideLayout" Target="../slideLayouts/slideLayout578.xml"/><Relationship Id="rId9" Type="http://schemas.openxmlformats.org/officeDocument/2006/relationships/slideLayout" Target="../slideLayouts/slideLayout583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4.xml"/><Relationship Id="rId13" Type="http://schemas.openxmlformats.org/officeDocument/2006/relationships/theme" Target="../theme/theme51.xml"/><Relationship Id="rId3" Type="http://schemas.openxmlformats.org/officeDocument/2006/relationships/slideLayout" Target="../slideLayouts/slideLayout589.xml"/><Relationship Id="rId7" Type="http://schemas.openxmlformats.org/officeDocument/2006/relationships/slideLayout" Target="../slideLayouts/slideLayout593.xml"/><Relationship Id="rId12" Type="http://schemas.openxmlformats.org/officeDocument/2006/relationships/slideLayout" Target="../slideLayouts/slideLayout598.xml"/><Relationship Id="rId2" Type="http://schemas.openxmlformats.org/officeDocument/2006/relationships/slideLayout" Target="../slideLayouts/slideLayout588.xml"/><Relationship Id="rId1" Type="http://schemas.openxmlformats.org/officeDocument/2006/relationships/slideLayout" Target="../slideLayouts/slideLayout587.xml"/><Relationship Id="rId6" Type="http://schemas.openxmlformats.org/officeDocument/2006/relationships/slideLayout" Target="../slideLayouts/slideLayout592.xml"/><Relationship Id="rId11" Type="http://schemas.openxmlformats.org/officeDocument/2006/relationships/slideLayout" Target="../slideLayouts/slideLayout597.xml"/><Relationship Id="rId5" Type="http://schemas.openxmlformats.org/officeDocument/2006/relationships/slideLayout" Target="../slideLayouts/slideLayout591.xml"/><Relationship Id="rId10" Type="http://schemas.openxmlformats.org/officeDocument/2006/relationships/slideLayout" Target="../slideLayouts/slideLayout596.xml"/><Relationship Id="rId4" Type="http://schemas.openxmlformats.org/officeDocument/2006/relationships/slideLayout" Target="../slideLayouts/slideLayout590.xml"/><Relationship Id="rId9" Type="http://schemas.openxmlformats.org/officeDocument/2006/relationships/slideLayout" Target="../slideLayouts/slideLayout595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6.xml"/><Relationship Id="rId13" Type="http://schemas.openxmlformats.org/officeDocument/2006/relationships/theme" Target="../theme/theme52.xml"/><Relationship Id="rId3" Type="http://schemas.openxmlformats.org/officeDocument/2006/relationships/slideLayout" Target="../slideLayouts/slideLayout601.xml"/><Relationship Id="rId7" Type="http://schemas.openxmlformats.org/officeDocument/2006/relationships/slideLayout" Target="../slideLayouts/slideLayout605.xml"/><Relationship Id="rId12" Type="http://schemas.openxmlformats.org/officeDocument/2006/relationships/slideLayout" Target="../slideLayouts/slideLayout610.xml"/><Relationship Id="rId2" Type="http://schemas.openxmlformats.org/officeDocument/2006/relationships/slideLayout" Target="../slideLayouts/slideLayout600.xml"/><Relationship Id="rId1" Type="http://schemas.openxmlformats.org/officeDocument/2006/relationships/slideLayout" Target="../slideLayouts/slideLayout599.xml"/><Relationship Id="rId6" Type="http://schemas.openxmlformats.org/officeDocument/2006/relationships/slideLayout" Target="../slideLayouts/slideLayout604.xml"/><Relationship Id="rId11" Type="http://schemas.openxmlformats.org/officeDocument/2006/relationships/slideLayout" Target="../slideLayouts/slideLayout609.xml"/><Relationship Id="rId5" Type="http://schemas.openxmlformats.org/officeDocument/2006/relationships/slideLayout" Target="../slideLayouts/slideLayout603.xml"/><Relationship Id="rId10" Type="http://schemas.openxmlformats.org/officeDocument/2006/relationships/slideLayout" Target="../slideLayouts/slideLayout608.xml"/><Relationship Id="rId4" Type="http://schemas.openxmlformats.org/officeDocument/2006/relationships/slideLayout" Target="../slideLayouts/slideLayout602.xml"/><Relationship Id="rId9" Type="http://schemas.openxmlformats.org/officeDocument/2006/relationships/slideLayout" Target="../slideLayouts/slideLayout607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8.xml"/><Relationship Id="rId13" Type="http://schemas.openxmlformats.org/officeDocument/2006/relationships/theme" Target="../theme/theme53.xml"/><Relationship Id="rId3" Type="http://schemas.openxmlformats.org/officeDocument/2006/relationships/slideLayout" Target="../slideLayouts/slideLayout613.xml"/><Relationship Id="rId7" Type="http://schemas.openxmlformats.org/officeDocument/2006/relationships/slideLayout" Target="../slideLayouts/slideLayout617.xml"/><Relationship Id="rId12" Type="http://schemas.openxmlformats.org/officeDocument/2006/relationships/slideLayout" Target="../slideLayouts/slideLayout622.xml"/><Relationship Id="rId2" Type="http://schemas.openxmlformats.org/officeDocument/2006/relationships/slideLayout" Target="../slideLayouts/slideLayout612.xml"/><Relationship Id="rId1" Type="http://schemas.openxmlformats.org/officeDocument/2006/relationships/slideLayout" Target="../slideLayouts/slideLayout611.xml"/><Relationship Id="rId6" Type="http://schemas.openxmlformats.org/officeDocument/2006/relationships/slideLayout" Target="../slideLayouts/slideLayout616.xml"/><Relationship Id="rId11" Type="http://schemas.openxmlformats.org/officeDocument/2006/relationships/slideLayout" Target="../slideLayouts/slideLayout621.xml"/><Relationship Id="rId5" Type="http://schemas.openxmlformats.org/officeDocument/2006/relationships/slideLayout" Target="../slideLayouts/slideLayout615.xml"/><Relationship Id="rId10" Type="http://schemas.openxmlformats.org/officeDocument/2006/relationships/slideLayout" Target="../slideLayouts/slideLayout620.xml"/><Relationship Id="rId4" Type="http://schemas.openxmlformats.org/officeDocument/2006/relationships/slideLayout" Target="../slideLayouts/slideLayout614.xml"/><Relationship Id="rId9" Type="http://schemas.openxmlformats.org/officeDocument/2006/relationships/slideLayout" Target="../slideLayouts/slideLayout619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0.xml"/><Relationship Id="rId3" Type="http://schemas.openxmlformats.org/officeDocument/2006/relationships/slideLayout" Target="../slideLayouts/slideLayout625.xml"/><Relationship Id="rId7" Type="http://schemas.openxmlformats.org/officeDocument/2006/relationships/slideLayout" Target="../slideLayouts/slideLayout629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624.xml"/><Relationship Id="rId1" Type="http://schemas.openxmlformats.org/officeDocument/2006/relationships/slideLayout" Target="../slideLayouts/slideLayout623.xml"/><Relationship Id="rId6" Type="http://schemas.openxmlformats.org/officeDocument/2006/relationships/slideLayout" Target="../slideLayouts/slideLayout628.xml"/><Relationship Id="rId11" Type="http://schemas.openxmlformats.org/officeDocument/2006/relationships/slideLayout" Target="../slideLayouts/slideLayout633.xml"/><Relationship Id="rId5" Type="http://schemas.openxmlformats.org/officeDocument/2006/relationships/slideLayout" Target="../slideLayouts/slideLayout627.xml"/><Relationship Id="rId10" Type="http://schemas.openxmlformats.org/officeDocument/2006/relationships/slideLayout" Target="../slideLayouts/slideLayout632.xml"/><Relationship Id="rId4" Type="http://schemas.openxmlformats.org/officeDocument/2006/relationships/slideLayout" Target="../slideLayouts/slideLayout626.xml"/><Relationship Id="rId9" Type="http://schemas.openxmlformats.org/officeDocument/2006/relationships/slideLayout" Target="../slideLayouts/slideLayout631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1.xml"/><Relationship Id="rId3" Type="http://schemas.openxmlformats.org/officeDocument/2006/relationships/slideLayout" Target="../slideLayouts/slideLayout636.xml"/><Relationship Id="rId7" Type="http://schemas.openxmlformats.org/officeDocument/2006/relationships/slideLayout" Target="../slideLayouts/slideLayout640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635.xml"/><Relationship Id="rId1" Type="http://schemas.openxmlformats.org/officeDocument/2006/relationships/slideLayout" Target="../slideLayouts/slideLayout634.xml"/><Relationship Id="rId6" Type="http://schemas.openxmlformats.org/officeDocument/2006/relationships/slideLayout" Target="../slideLayouts/slideLayout639.xml"/><Relationship Id="rId11" Type="http://schemas.openxmlformats.org/officeDocument/2006/relationships/slideLayout" Target="../slideLayouts/slideLayout644.xml"/><Relationship Id="rId5" Type="http://schemas.openxmlformats.org/officeDocument/2006/relationships/slideLayout" Target="../slideLayouts/slideLayout638.xml"/><Relationship Id="rId10" Type="http://schemas.openxmlformats.org/officeDocument/2006/relationships/slideLayout" Target="../slideLayouts/slideLayout643.xml"/><Relationship Id="rId4" Type="http://schemas.openxmlformats.org/officeDocument/2006/relationships/slideLayout" Target="../slideLayouts/slideLayout637.xml"/><Relationship Id="rId9" Type="http://schemas.openxmlformats.org/officeDocument/2006/relationships/slideLayout" Target="../slideLayouts/slideLayout642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2.xml"/><Relationship Id="rId13" Type="http://schemas.openxmlformats.org/officeDocument/2006/relationships/theme" Target="../theme/theme56.xml"/><Relationship Id="rId3" Type="http://schemas.openxmlformats.org/officeDocument/2006/relationships/slideLayout" Target="../slideLayouts/slideLayout647.xml"/><Relationship Id="rId7" Type="http://schemas.openxmlformats.org/officeDocument/2006/relationships/slideLayout" Target="../slideLayouts/slideLayout651.xml"/><Relationship Id="rId12" Type="http://schemas.openxmlformats.org/officeDocument/2006/relationships/slideLayout" Target="../slideLayouts/slideLayout656.xml"/><Relationship Id="rId2" Type="http://schemas.openxmlformats.org/officeDocument/2006/relationships/slideLayout" Target="../slideLayouts/slideLayout646.xml"/><Relationship Id="rId1" Type="http://schemas.openxmlformats.org/officeDocument/2006/relationships/slideLayout" Target="../slideLayouts/slideLayout645.xml"/><Relationship Id="rId6" Type="http://schemas.openxmlformats.org/officeDocument/2006/relationships/slideLayout" Target="../slideLayouts/slideLayout650.xml"/><Relationship Id="rId11" Type="http://schemas.openxmlformats.org/officeDocument/2006/relationships/slideLayout" Target="../slideLayouts/slideLayout655.xml"/><Relationship Id="rId5" Type="http://schemas.openxmlformats.org/officeDocument/2006/relationships/slideLayout" Target="../slideLayouts/slideLayout649.xml"/><Relationship Id="rId10" Type="http://schemas.openxmlformats.org/officeDocument/2006/relationships/slideLayout" Target="../slideLayouts/slideLayout654.xml"/><Relationship Id="rId4" Type="http://schemas.openxmlformats.org/officeDocument/2006/relationships/slideLayout" Target="../slideLayouts/slideLayout648.xml"/><Relationship Id="rId9" Type="http://schemas.openxmlformats.org/officeDocument/2006/relationships/slideLayout" Target="../slideLayouts/slideLayout653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4.xml"/><Relationship Id="rId13" Type="http://schemas.openxmlformats.org/officeDocument/2006/relationships/theme" Target="../theme/theme57.xml"/><Relationship Id="rId3" Type="http://schemas.openxmlformats.org/officeDocument/2006/relationships/slideLayout" Target="../slideLayouts/slideLayout659.xml"/><Relationship Id="rId7" Type="http://schemas.openxmlformats.org/officeDocument/2006/relationships/slideLayout" Target="../slideLayouts/slideLayout663.xml"/><Relationship Id="rId12" Type="http://schemas.openxmlformats.org/officeDocument/2006/relationships/slideLayout" Target="../slideLayouts/slideLayout668.xml"/><Relationship Id="rId2" Type="http://schemas.openxmlformats.org/officeDocument/2006/relationships/slideLayout" Target="../slideLayouts/slideLayout658.xml"/><Relationship Id="rId1" Type="http://schemas.openxmlformats.org/officeDocument/2006/relationships/slideLayout" Target="../slideLayouts/slideLayout657.xml"/><Relationship Id="rId6" Type="http://schemas.openxmlformats.org/officeDocument/2006/relationships/slideLayout" Target="../slideLayouts/slideLayout662.xml"/><Relationship Id="rId11" Type="http://schemas.openxmlformats.org/officeDocument/2006/relationships/slideLayout" Target="../slideLayouts/slideLayout667.xml"/><Relationship Id="rId5" Type="http://schemas.openxmlformats.org/officeDocument/2006/relationships/slideLayout" Target="../slideLayouts/slideLayout661.xml"/><Relationship Id="rId10" Type="http://schemas.openxmlformats.org/officeDocument/2006/relationships/slideLayout" Target="../slideLayouts/slideLayout666.xml"/><Relationship Id="rId4" Type="http://schemas.openxmlformats.org/officeDocument/2006/relationships/slideLayout" Target="../slideLayouts/slideLayout660.xml"/><Relationship Id="rId9" Type="http://schemas.openxmlformats.org/officeDocument/2006/relationships/slideLayout" Target="../slideLayouts/slideLayout665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6.xml"/><Relationship Id="rId13" Type="http://schemas.openxmlformats.org/officeDocument/2006/relationships/theme" Target="../theme/theme58.xml"/><Relationship Id="rId3" Type="http://schemas.openxmlformats.org/officeDocument/2006/relationships/slideLayout" Target="../slideLayouts/slideLayout671.xml"/><Relationship Id="rId7" Type="http://schemas.openxmlformats.org/officeDocument/2006/relationships/slideLayout" Target="../slideLayouts/slideLayout675.xml"/><Relationship Id="rId12" Type="http://schemas.openxmlformats.org/officeDocument/2006/relationships/slideLayout" Target="../slideLayouts/slideLayout680.xml"/><Relationship Id="rId2" Type="http://schemas.openxmlformats.org/officeDocument/2006/relationships/slideLayout" Target="../slideLayouts/slideLayout670.xml"/><Relationship Id="rId1" Type="http://schemas.openxmlformats.org/officeDocument/2006/relationships/slideLayout" Target="../slideLayouts/slideLayout669.xml"/><Relationship Id="rId6" Type="http://schemas.openxmlformats.org/officeDocument/2006/relationships/slideLayout" Target="../slideLayouts/slideLayout674.xml"/><Relationship Id="rId11" Type="http://schemas.openxmlformats.org/officeDocument/2006/relationships/slideLayout" Target="../slideLayouts/slideLayout679.xml"/><Relationship Id="rId5" Type="http://schemas.openxmlformats.org/officeDocument/2006/relationships/slideLayout" Target="../slideLayouts/slideLayout673.xml"/><Relationship Id="rId10" Type="http://schemas.openxmlformats.org/officeDocument/2006/relationships/slideLayout" Target="../slideLayouts/slideLayout678.xml"/><Relationship Id="rId4" Type="http://schemas.openxmlformats.org/officeDocument/2006/relationships/slideLayout" Target="../slideLayouts/slideLayout672.xml"/><Relationship Id="rId9" Type="http://schemas.openxmlformats.org/officeDocument/2006/relationships/slideLayout" Target="../slideLayouts/slideLayout677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8.xml"/><Relationship Id="rId13" Type="http://schemas.openxmlformats.org/officeDocument/2006/relationships/theme" Target="../theme/theme59.xml"/><Relationship Id="rId3" Type="http://schemas.openxmlformats.org/officeDocument/2006/relationships/slideLayout" Target="../slideLayouts/slideLayout683.xml"/><Relationship Id="rId7" Type="http://schemas.openxmlformats.org/officeDocument/2006/relationships/slideLayout" Target="../slideLayouts/slideLayout687.xml"/><Relationship Id="rId12" Type="http://schemas.openxmlformats.org/officeDocument/2006/relationships/slideLayout" Target="../slideLayouts/slideLayout692.xml"/><Relationship Id="rId2" Type="http://schemas.openxmlformats.org/officeDocument/2006/relationships/slideLayout" Target="../slideLayouts/slideLayout682.xml"/><Relationship Id="rId1" Type="http://schemas.openxmlformats.org/officeDocument/2006/relationships/slideLayout" Target="../slideLayouts/slideLayout681.xml"/><Relationship Id="rId6" Type="http://schemas.openxmlformats.org/officeDocument/2006/relationships/slideLayout" Target="../slideLayouts/slideLayout686.xml"/><Relationship Id="rId11" Type="http://schemas.openxmlformats.org/officeDocument/2006/relationships/slideLayout" Target="../slideLayouts/slideLayout691.xml"/><Relationship Id="rId5" Type="http://schemas.openxmlformats.org/officeDocument/2006/relationships/slideLayout" Target="../slideLayouts/slideLayout685.xml"/><Relationship Id="rId10" Type="http://schemas.openxmlformats.org/officeDocument/2006/relationships/slideLayout" Target="../slideLayouts/slideLayout690.xml"/><Relationship Id="rId4" Type="http://schemas.openxmlformats.org/officeDocument/2006/relationships/slideLayout" Target="../slideLayouts/slideLayout684.xml"/><Relationship Id="rId9" Type="http://schemas.openxmlformats.org/officeDocument/2006/relationships/slideLayout" Target="../slideLayouts/slideLayout68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0.xml"/><Relationship Id="rId13" Type="http://schemas.openxmlformats.org/officeDocument/2006/relationships/theme" Target="../theme/theme60.xml"/><Relationship Id="rId3" Type="http://schemas.openxmlformats.org/officeDocument/2006/relationships/slideLayout" Target="../slideLayouts/slideLayout695.xml"/><Relationship Id="rId7" Type="http://schemas.openxmlformats.org/officeDocument/2006/relationships/slideLayout" Target="../slideLayouts/slideLayout699.xml"/><Relationship Id="rId12" Type="http://schemas.openxmlformats.org/officeDocument/2006/relationships/slideLayout" Target="../slideLayouts/slideLayout704.xml"/><Relationship Id="rId2" Type="http://schemas.openxmlformats.org/officeDocument/2006/relationships/slideLayout" Target="../slideLayouts/slideLayout694.xml"/><Relationship Id="rId1" Type="http://schemas.openxmlformats.org/officeDocument/2006/relationships/slideLayout" Target="../slideLayouts/slideLayout693.xml"/><Relationship Id="rId6" Type="http://schemas.openxmlformats.org/officeDocument/2006/relationships/slideLayout" Target="../slideLayouts/slideLayout698.xml"/><Relationship Id="rId11" Type="http://schemas.openxmlformats.org/officeDocument/2006/relationships/slideLayout" Target="../slideLayouts/slideLayout703.xml"/><Relationship Id="rId5" Type="http://schemas.openxmlformats.org/officeDocument/2006/relationships/slideLayout" Target="../slideLayouts/slideLayout697.xml"/><Relationship Id="rId10" Type="http://schemas.openxmlformats.org/officeDocument/2006/relationships/slideLayout" Target="../slideLayouts/slideLayout702.xml"/><Relationship Id="rId4" Type="http://schemas.openxmlformats.org/officeDocument/2006/relationships/slideLayout" Target="../slideLayouts/slideLayout696.xml"/><Relationship Id="rId9" Type="http://schemas.openxmlformats.org/officeDocument/2006/relationships/slideLayout" Target="../slideLayouts/slideLayout701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2.xml"/><Relationship Id="rId3" Type="http://schemas.openxmlformats.org/officeDocument/2006/relationships/slideLayout" Target="../slideLayouts/slideLayout707.xml"/><Relationship Id="rId7" Type="http://schemas.openxmlformats.org/officeDocument/2006/relationships/slideLayout" Target="../slideLayouts/slideLayout711.xml"/><Relationship Id="rId12" Type="http://schemas.openxmlformats.org/officeDocument/2006/relationships/theme" Target="../theme/theme61.xml"/><Relationship Id="rId2" Type="http://schemas.openxmlformats.org/officeDocument/2006/relationships/slideLayout" Target="../slideLayouts/slideLayout706.xml"/><Relationship Id="rId1" Type="http://schemas.openxmlformats.org/officeDocument/2006/relationships/slideLayout" Target="../slideLayouts/slideLayout705.xml"/><Relationship Id="rId6" Type="http://schemas.openxmlformats.org/officeDocument/2006/relationships/slideLayout" Target="../slideLayouts/slideLayout710.xml"/><Relationship Id="rId11" Type="http://schemas.openxmlformats.org/officeDocument/2006/relationships/slideLayout" Target="../slideLayouts/slideLayout715.xml"/><Relationship Id="rId5" Type="http://schemas.openxmlformats.org/officeDocument/2006/relationships/slideLayout" Target="../slideLayouts/slideLayout709.xml"/><Relationship Id="rId10" Type="http://schemas.openxmlformats.org/officeDocument/2006/relationships/slideLayout" Target="../slideLayouts/slideLayout714.xml"/><Relationship Id="rId4" Type="http://schemas.openxmlformats.org/officeDocument/2006/relationships/slideLayout" Target="../slideLayouts/slideLayout708.xml"/><Relationship Id="rId9" Type="http://schemas.openxmlformats.org/officeDocument/2006/relationships/slideLayout" Target="../slideLayouts/slideLayout713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3.xml"/><Relationship Id="rId13" Type="http://schemas.openxmlformats.org/officeDocument/2006/relationships/theme" Target="../theme/theme62.xml"/><Relationship Id="rId3" Type="http://schemas.openxmlformats.org/officeDocument/2006/relationships/slideLayout" Target="../slideLayouts/slideLayout718.xml"/><Relationship Id="rId7" Type="http://schemas.openxmlformats.org/officeDocument/2006/relationships/slideLayout" Target="../slideLayouts/slideLayout722.xml"/><Relationship Id="rId12" Type="http://schemas.openxmlformats.org/officeDocument/2006/relationships/slideLayout" Target="../slideLayouts/slideLayout727.xml"/><Relationship Id="rId2" Type="http://schemas.openxmlformats.org/officeDocument/2006/relationships/slideLayout" Target="../slideLayouts/slideLayout717.xml"/><Relationship Id="rId1" Type="http://schemas.openxmlformats.org/officeDocument/2006/relationships/slideLayout" Target="../slideLayouts/slideLayout716.xml"/><Relationship Id="rId6" Type="http://schemas.openxmlformats.org/officeDocument/2006/relationships/slideLayout" Target="../slideLayouts/slideLayout721.xml"/><Relationship Id="rId11" Type="http://schemas.openxmlformats.org/officeDocument/2006/relationships/slideLayout" Target="../slideLayouts/slideLayout726.xml"/><Relationship Id="rId5" Type="http://schemas.openxmlformats.org/officeDocument/2006/relationships/slideLayout" Target="../slideLayouts/slideLayout720.xml"/><Relationship Id="rId10" Type="http://schemas.openxmlformats.org/officeDocument/2006/relationships/slideLayout" Target="../slideLayouts/slideLayout725.xml"/><Relationship Id="rId4" Type="http://schemas.openxmlformats.org/officeDocument/2006/relationships/slideLayout" Target="../slideLayouts/slideLayout719.xml"/><Relationship Id="rId9" Type="http://schemas.openxmlformats.org/officeDocument/2006/relationships/slideLayout" Target="../slideLayouts/slideLayout724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5.xml"/><Relationship Id="rId13" Type="http://schemas.openxmlformats.org/officeDocument/2006/relationships/theme" Target="../theme/theme63.xml"/><Relationship Id="rId3" Type="http://schemas.openxmlformats.org/officeDocument/2006/relationships/slideLayout" Target="../slideLayouts/slideLayout730.xml"/><Relationship Id="rId7" Type="http://schemas.openxmlformats.org/officeDocument/2006/relationships/slideLayout" Target="../slideLayouts/slideLayout734.xml"/><Relationship Id="rId12" Type="http://schemas.openxmlformats.org/officeDocument/2006/relationships/slideLayout" Target="../slideLayouts/slideLayout739.xml"/><Relationship Id="rId2" Type="http://schemas.openxmlformats.org/officeDocument/2006/relationships/slideLayout" Target="../slideLayouts/slideLayout729.xml"/><Relationship Id="rId1" Type="http://schemas.openxmlformats.org/officeDocument/2006/relationships/slideLayout" Target="../slideLayouts/slideLayout728.xml"/><Relationship Id="rId6" Type="http://schemas.openxmlformats.org/officeDocument/2006/relationships/slideLayout" Target="../slideLayouts/slideLayout733.xml"/><Relationship Id="rId11" Type="http://schemas.openxmlformats.org/officeDocument/2006/relationships/slideLayout" Target="../slideLayouts/slideLayout738.xml"/><Relationship Id="rId5" Type="http://schemas.openxmlformats.org/officeDocument/2006/relationships/slideLayout" Target="../slideLayouts/slideLayout732.xml"/><Relationship Id="rId10" Type="http://schemas.openxmlformats.org/officeDocument/2006/relationships/slideLayout" Target="../slideLayouts/slideLayout737.xml"/><Relationship Id="rId4" Type="http://schemas.openxmlformats.org/officeDocument/2006/relationships/slideLayout" Target="../slideLayouts/slideLayout731.xml"/><Relationship Id="rId9" Type="http://schemas.openxmlformats.org/officeDocument/2006/relationships/slideLayout" Target="../slideLayouts/slideLayout736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7.xml"/><Relationship Id="rId13" Type="http://schemas.openxmlformats.org/officeDocument/2006/relationships/theme" Target="../theme/theme64.xml"/><Relationship Id="rId3" Type="http://schemas.openxmlformats.org/officeDocument/2006/relationships/slideLayout" Target="../slideLayouts/slideLayout742.xml"/><Relationship Id="rId7" Type="http://schemas.openxmlformats.org/officeDocument/2006/relationships/slideLayout" Target="../slideLayouts/slideLayout746.xml"/><Relationship Id="rId12" Type="http://schemas.openxmlformats.org/officeDocument/2006/relationships/slideLayout" Target="../slideLayouts/slideLayout751.xml"/><Relationship Id="rId2" Type="http://schemas.openxmlformats.org/officeDocument/2006/relationships/slideLayout" Target="../slideLayouts/slideLayout741.xml"/><Relationship Id="rId1" Type="http://schemas.openxmlformats.org/officeDocument/2006/relationships/slideLayout" Target="../slideLayouts/slideLayout740.xml"/><Relationship Id="rId6" Type="http://schemas.openxmlformats.org/officeDocument/2006/relationships/slideLayout" Target="../slideLayouts/slideLayout745.xml"/><Relationship Id="rId11" Type="http://schemas.openxmlformats.org/officeDocument/2006/relationships/slideLayout" Target="../slideLayouts/slideLayout750.xml"/><Relationship Id="rId5" Type="http://schemas.openxmlformats.org/officeDocument/2006/relationships/slideLayout" Target="../slideLayouts/slideLayout744.xml"/><Relationship Id="rId10" Type="http://schemas.openxmlformats.org/officeDocument/2006/relationships/slideLayout" Target="../slideLayouts/slideLayout749.xml"/><Relationship Id="rId4" Type="http://schemas.openxmlformats.org/officeDocument/2006/relationships/slideLayout" Target="../slideLayouts/slideLayout743.xml"/><Relationship Id="rId9" Type="http://schemas.openxmlformats.org/officeDocument/2006/relationships/slideLayout" Target="../slideLayouts/slideLayout748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9.xml"/><Relationship Id="rId13" Type="http://schemas.openxmlformats.org/officeDocument/2006/relationships/slideLayout" Target="../slideLayouts/slideLayout764.xml"/><Relationship Id="rId3" Type="http://schemas.openxmlformats.org/officeDocument/2006/relationships/slideLayout" Target="../slideLayouts/slideLayout754.xml"/><Relationship Id="rId7" Type="http://schemas.openxmlformats.org/officeDocument/2006/relationships/slideLayout" Target="../slideLayouts/slideLayout758.xml"/><Relationship Id="rId12" Type="http://schemas.openxmlformats.org/officeDocument/2006/relationships/slideLayout" Target="../slideLayouts/slideLayout763.xml"/><Relationship Id="rId2" Type="http://schemas.openxmlformats.org/officeDocument/2006/relationships/slideLayout" Target="../slideLayouts/slideLayout753.xml"/><Relationship Id="rId1" Type="http://schemas.openxmlformats.org/officeDocument/2006/relationships/slideLayout" Target="../slideLayouts/slideLayout752.xml"/><Relationship Id="rId6" Type="http://schemas.openxmlformats.org/officeDocument/2006/relationships/slideLayout" Target="../slideLayouts/slideLayout757.xml"/><Relationship Id="rId11" Type="http://schemas.openxmlformats.org/officeDocument/2006/relationships/slideLayout" Target="../slideLayouts/slideLayout762.xml"/><Relationship Id="rId5" Type="http://schemas.openxmlformats.org/officeDocument/2006/relationships/slideLayout" Target="../slideLayouts/slideLayout756.xml"/><Relationship Id="rId10" Type="http://schemas.openxmlformats.org/officeDocument/2006/relationships/slideLayout" Target="../slideLayouts/slideLayout761.xml"/><Relationship Id="rId4" Type="http://schemas.openxmlformats.org/officeDocument/2006/relationships/slideLayout" Target="../slideLayouts/slideLayout755.xml"/><Relationship Id="rId9" Type="http://schemas.openxmlformats.org/officeDocument/2006/relationships/slideLayout" Target="../slideLayouts/slideLayout760.xml"/><Relationship Id="rId14" Type="http://schemas.openxmlformats.org/officeDocument/2006/relationships/theme" Target="../theme/theme65.xml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2.xml"/><Relationship Id="rId13" Type="http://schemas.openxmlformats.org/officeDocument/2006/relationships/theme" Target="../theme/theme66.xml"/><Relationship Id="rId3" Type="http://schemas.openxmlformats.org/officeDocument/2006/relationships/slideLayout" Target="../slideLayouts/slideLayout767.xml"/><Relationship Id="rId7" Type="http://schemas.openxmlformats.org/officeDocument/2006/relationships/slideLayout" Target="../slideLayouts/slideLayout771.xml"/><Relationship Id="rId12" Type="http://schemas.openxmlformats.org/officeDocument/2006/relationships/slideLayout" Target="../slideLayouts/slideLayout776.xml"/><Relationship Id="rId2" Type="http://schemas.openxmlformats.org/officeDocument/2006/relationships/slideLayout" Target="../slideLayouts/slideLayout766.xml"/><Relationship Id="rId1" Type="http://schemas.openxmlformats.org/officeDocument/2006/relationships/slideLayout" Target="../slideLayouts/slideLayout765.xml"/><Relationship Id="rId6" Type="http://schemas.openxmlformats.org/officeDocument/2006/relationships/slideLayout" Target="../slideLayouts/slideLayout770.xml"/><Relationship Id="rId11" Type="http://schemas.openxmlformats.org/officeDocument/2006/relationships/slideLayout" Target="../slideLayouts/slideLayout775.xml"/><Relationship Id="rId5" Type="http://schemas.openxmlformats.org/officeDocument/2006/relationships/slideLayout" Target="../slideLayouts/slideLayout769.xml"/><Relationship Id="rId10" Type="http://schemas.openxmlformats.org/officeDocument/2006/relationships/slideLayout" Target="../slideLayouts/slideLayout774.xml"/><Relationship Id="rId4" Type="http://schemas.openxmlformats.org/officeDocument/2006/relationships/slideLayout" Target="../slideLayouts/slideLayout768.xml"/><Relationship Id="rId9" Type="http://schemas.openxmlformats.org/officeDocument/2006/relationships/slideLayout" Target="../slideLayouts/slideLayout773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4.xml"/><Relationship Id="rId13" Type="http://schemas.openxmlformats.org/officeDocument/2006/relationships/theme" Target="../theme/theme67.xml"/><Relationship Id="rId3" Type="http://schemas.openxmlformats.org/officeDocument/2006/relationships/slideLayout" Target="../slideLayouts/slideLayout779.xml"/><Relationship Id="rId7" Type="http://schemas.openxmlformats.org/officeDocument/2006/relationships/slideLayout" Target="../slideLayouts/slideLayout783.xml"/><Relationship Id="rId12" Type="http://schemas.openxmlformats.org/officeDocument/2006/relationships/slideLayout" Target="../slideLayouts/slideLayout788.xml"/><Relationship Id="rId2" Type="http://schemas.openxmlformats.org/officeDocument/2006/relationships/slideLayout" Target="../slideLayouts/slideLayout778.xml"/><Relationship Id="rId1" Type="http://schemas.openxmlformats.org/officeDocument/2006/relationships/slideLayout" Target="../slideLayouts/slideLayout777.xml"/><Relationship Id="rId6" Type="http://schemas.openxmlformats.org/officeDocument/2006/relationships/slideLayout" Target="../slideLayouts/slideLayout782.xml"/><Relationship Id="rId11" Type="http://schemas.openxmlformats.org/officeDocument/2006/relationships/slideLayout" Target="../slideLayouts/slideLayout787.xml"/><Relationship Id="rId5" Type="http://schemas.openxmlformats.org/officeDocument/2006/relationships/slideLayout" Target="../slideLayouts/slideLayout781.xml"/><Relationship Id="rId10" Type="http://schemas.openxmlformats.org/officeDocument/2006/relationships/slideLayout" Target="../slideLayouts/slideLayout786.xml"/><Relationship Id="rId4" Type="http://schemas.openxmlformats.org/officeDocument/2006/relationships/slideLayout" Target="../slideLayouts/slideLayout780.xml"/><Relationship Id="rId9" Type="http://schemas.openxmlformats.org/officeDocument/2006/relationships/slideLayout" Target="../slideLayouts/slideLayout785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6.xml"/><Relationship Id="rId13" Type="http://schemas.openxmlformats.org/officeDocument/2006/relationships/theme" Target="../theme/theme68.xml"/><Relationship Id="rId3" Type="http://schemas.openxmlformats.org/officeDocument/2006/relationships/slideLayout" Target="../slideLayouts/slideLayout791.xml"/><Relationship Id="rId7" Type="http://schemas.openxmlformats.org/officeDocument/2006/relationships/slideLayout" Target="../slideLayouts/slideLayout795.xml"/><Relationship Id="rId12" Type="http://schemas.openxmlformats.org/officeDocument/2006/relationships/slideLayout" Target="../slideLayouts/slideLayout800.xml"/><Relationship Id="rId2" Type="http://schemas.openxmlformats.org/officeDocument/2006/relationships/slideLayout" Target="../slideLayouts/slideLayout790.xml"/><Relationship Id="rId1" Type="http://schemas.openxmlformats.org/officeDocument/2006/relationships/slideLayout" Target="../slideLayouts/slideLayout789.xml"/><Relationship Id="rId6" Type="http://schemas.openxmlformats.org/officeDocument/2006/relationships/slideLayout" Target="../slideLayouts/slideLayout794.xml"/><Relationship Id="rId11" Type="http://schemas.openxmlformats.org/officeDocument/2006/relationships/slideLayout" Target="../slideLayouts/slideLayout799.xml"/><Relationship Id="rId5" Type="http://schemas.openxmlformats.org/officeDocument/2006/relationships/slideLayout" Target="../slideLayouts/slideLayout793.xml"/><Relationship Id="rId10" Type="http://schemas.openxmlformats.org/officeDocument/2006/relationships/slideLayout" Target="../slideLayouts/slideLayout798.xml"/><Relationship Id="rId4" Type="http://schemas.openxmlformats.org/officeDocument/2006/relationships/slideLayout" Target="../slideLayouts/slideLayout792.xml"/><Relationship Id="rId9" Type="http://schemas.openxmlformats.org/officeDocument/2006/relationships/slideLayout" Target="../slideLayouts/slideLayout797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8.xml"/><Relationship Id="rId13" Type="http://schemas.openxmlformats.org/officeDocument/2006/relationships/theme" Target="../theme/theme69.xml"/><Relationship Id="rId3" Type="http://schemas.openxmlformats.org/officeDocument/2006/relationships/slideLayout" Target="../slideLayouts/slideLayout803.xml"/><Relationship Id="rId7" Type="http://schemas.openxmlformats.org/officeDocument/2006/relationships/slideLayout" Target="../slideLayouts/slideLayout807.xml"/><Relationship Id="rId12" Type="http://schemas.openxmlformats.org/officeDocument/2006/relationships/slideLayout" Target="../slideLayouts/slideLayout812.xml"/><Relationship Id="rId2" Type="http://schemas.openxmlformats.org/officeDocument/2006/relationships/slideLayout" Target="../slideLayouts/slideLayout802.xml"/><Relationship Id="rId1" Type="http://schemas.openxmlformats.org/officeDocument/2006/relationships/slideLayout" Target="../slideLayouts/slideLayout801.xml"/><Relationship Id="rId6" Type="http://schemas.openxmlformats.org/officeDocument/2006/relationships/slideLayout" Target="../slideLayouts/slideLayout806.xml"/><Relationship Id="rId11" Type="http://schemas.openxmlformats.org/officeDocument/2006/relationships/slideLayout" Target="../slideLayouts/slideLayout811.xml"/><Relationship Id="rId5" Type="http://schemas.openxmlformats.org/officeDocument/2006/relationships/slideLayout" Target="../slideLayouts/slideLayout805.xml"/><Relationship Id="rId10" Type="http://schemas.openxmlformats.org/officeDocument/2006/relationships/slideLayout" Target="../slideLayouts/slideLayout810.xml"/><Relationship Id="rId4" Type="http://schemas.openxmlformats.org/officeDocument/2006/relationships/slideLayout" Target="../slideLayouts/slideLayout804.xml"/><Relationship Id="rId9" Type="http://schemas.openxmlformats.org/officeDocument/2006/relationships/slideLayout" Target="../slideLayouts/slideLayout80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27B97B1-4180-47D0-A1BE-BDBECF8241A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05830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F3C77-6AC6-4E41-8BFC-B12A49386B8F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0B33D-DB45-4F5B-A00E-11B27EC1F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2016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  <a:cs typeface="Arial" panose="020B0604020202020204" pitchFamily="34" charset="0"/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7470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B4C0F1-5AFF-48DD-A64E-6DC561D511FB}" type="datetime1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1/14/2022</a:t>
            </a:fld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9BA7FF-9F27-4B88-8FC0-0C7B880D0CBD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9925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289"/>
                </a:solidFill>
              </a:defRPr>
            </a:lvl1pPr>
          </a:lstStyle>
          <a:p>
            <a:fld id="{22471B3D-F938-4234-AC04-299AE3A7FD23}" type="slidenum">
              <a:rPr lang="en-US" altLang="en-US">
                <a:cs typeface="Arial" panose="020B0604020202020204" pitchFamily="34" charset="0"/>
              </a:rPr>
              <a:pPr/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5205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61188CF-427C-4103-BEC5-B7413DBBBBEA}" type="datetimeFigureOut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1/14/2022</a:t>
            </a:fld>
            <a:endParaRPr lang="en-US" i="0" dirty="0">
              <a:solidFill>
                <a:prstClr val="white">
                  <a:tint val="75000"/>
                </a:prst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>
                  <a:tint val="75000"/>
                </a:prst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9FAC0F8-335F-41C7-AB03-F77B36D539DA}" type="slidenum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>
                  <a:tint val="75000"/>
                </a:prst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7250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B1DAD9-F2FF-4DB3-ADC0-9DF4FD8ABEF3}" type="datetime1">
              <a:rPr lang="en-US">
                <a:solidFill>
                  <a:srgbClr val="FFFFFF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1/14/2022</a:t>
            </a:fld>
            <a:endParaRPr lang="en-US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388C1E-C6F5-4883-9CCA-FC1735E7F4A4}" type="slidenum">
              <a:rPr lang="en-US" altLang="en-US">
                <a:solidFill>
                  <a:srgbClr val="FFFFFF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1210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524000"/>
            <a:ext cx="121920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61195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9206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</p:sldLayoutIdLst>
  <p:txStyles>
    <p:titleStyle>
      <a:lvl1pPr algn="ctr" defTabSz="385763" rtl="0" eaLnBrk="1" latinLnBrk="0" hangingPunct="1">
        <a:spcBef>
          <a:spcPct val="0"/>
        </a:spcBef>
        <a:buNone/>
        <a:defRPr sz="18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4661" indent="-144661" algn="l" defTabSz="385763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13433" indent="-120551" algn="l" defTabSz="385763" rtl="0" eaLnBrk="1" latinLnBrk="0" hangingPunct="1">
        <a:spcBef>
          <a:spcPct val="20000"/>
        </a:spcBef>
        <a:buFont typeface="Arial" pitchFamily="34" charset="0"/>
        <a:buChar char="–"/>
        <a:defRPr sz="1181" kern="1200">
          <a:solidFill>
            <a:schemeClr val="tx1"/>
          </a:solidFill>
          <a:latin typeface="+mn-lt"/>
          <a:ea typeface="+mn-ea"/>
          <a:cs typeface="+mn-cs"/>
        </a:defRPr>
      </a:lvl2pPr>
      <a:lvl3pPr marL="482204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675085" indent="-96441" algn="l" defTabSz="385763" rtl="0" eaLnBrk="1" latinLnBrk="0" hangingPunct="1">
        <a:spcBef>
          <a:spcPct val="20000"/>
        </a:spcBef>
        <a:buFont typeface="Arial" pitchFamily="34" charset="0"/>
        <a:buChar char="–"/>
        <a:defRPr sz="844" kern="1200">
          <a:solidFill>
            <a:schemeClr val="tx1"/>
          </a:solidFill>
          <a:latin typeface="+mn-lt"/>
          <a:ea typeface="+mn-ea"/>
          <a:cs typeface="+mn-cs"/>
        </a:defRPr>
      </a:lvl4pPr>
      <a:lvl5pPr marL="867966" indent="-96441" algn="l" defTabSz="385763" rtl="0" eaLnBrk="1" latinLnBrk="0" hangingPunct="1">
        <a:spcBef>
          <a:spcPct val="20000"/>
        </a:spcBef>
        <a:buFont typeface="Arial" pitchFamily="34" charset="0"/>
        <a:buChar char="»"/>
        <a:defRPr sz="844" kern="1200">
          <a:solidFill>
            <a:schemeClr val="tx1"/>
          </a:solidFill>
          <a:latin typeface="+mn-lt"/>
          <a:ea typeface="+mn-ea"/>
          <a:cs typeface="+mn-cs"/>
        </a:defRPr>
      </a:lvl5pPr>
      <a:lvl6pPr marL="1060847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186C9B-3BAA-42EF-B54A-1A48B6EED2CA}" type="datetime1">
              <a:rPr lang="en-US">
                <a:solidFill>
                  <a:srgbClr val="FFFFFF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1/14/2022</a:t>
            </a:fld>
            <a:endParaRPr lang="en-US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BF3790-81CD-49B5-B81F-CC5954521D06}" type="slidenum">
              <a:rPr lang="en-US" altLang="en-US">
                <a:solidFill>
                  <a:srgbClr val="FFFFFF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8791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2592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2364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27B97B1-4180-47D0-A1BE-BDBECF8241A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52323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D010D9FC-0EB1-43DF-AF19-2F67567DCB03}" type="datetime1">
              <a:rPr lang="en-US" i="0">
                <a:cs typeface="Arial" panose="020B0604020202020204" pitchFamily="34" charset="0"/>
              </a:rPr>
              <a:pPr>
                <a:defRPr/>
              </a:pPr>
              <a:t>1/14/2022</a:t>
            </a:fld>
            <a:endParaRPr lang="en-US" i="0" dirty="0"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 i="0" dirty="0"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fld id="{E58BAACE-8BF6-4991-8D3B-347213F024F0}" type="slidenum">
              <a:rPr lang="en-US" altLang="en-US" i="0">
                <a:cs typeface="Arial" panose="020B0604020202020204" pitchFamily="34" charset="0"/>
              </a:rPr>
              <a:pPr/>
              <a:t>‹#›</a:t>
            </a:fld>
            <a:endParaRPr lang="en-US" altLang="en-US" i="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044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>
              <a:defRPr/>
            </a:pPr>
            <a:fld id="{527B97B1-4180-47D0-A1BE-BDBECF8241A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82372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E597C98-1DDD-4B42-8D51-A21AE2EBC6BF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i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E2BB4F0-545E-4F82-A6E9-CC540173C95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773015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ED00">
                    <a:tint val="75000"/>
                  </a:srgb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ED00">
                    <a:tint val="75000"/>
                  </a:srgb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93DD1CB-3907-4BCF-ADFB-99F14B8F7495}" type="slidenum">
              <a:rPr lang="en-US" altLang="en-US" i="1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9282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6461FBE-498B-4876-B333-1EF21BD15AA2}" type="datetimeFigureOut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7F7183-F816-4B22-9964-8C382ABA1B7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04214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  <p:sldLayoutId id="214748405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i="0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i="0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solidFill>
                  <a:srgbClr val="FFF289"/>
                </a:solidFill>
              </a:defRPr>
            </a:lvl1pPr>
          </a:lstStyle>
          <a:p>
            <a:pPr>
              <a:defRPr/>
            </a:pPr>
            <a:fld id="{D8757EB6-51E9-44D0-A46C-D5A5EF1D38EE}" type="slidenum">
              <a:rPr lang="en-US" altLang="en-US" i="0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 i="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2765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92DF5-EA91-4EB8-9CA0-D4A961586C07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1/14/2022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215895-208E-4C94-97F2-D0AAFAE74770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547936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  <p:sldLayoutId id="214748407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CF3570A-2396-4EDA-8B64-98476B4F6197}" type="slidenum">
              <a:rPr lang="en-US" altLang="en-US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1173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181FE4-7458-44A6-9330-BBE005E5EBC4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1/14/2022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DCC61A-2EDF-4E20-B510-8357A7E6307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948338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ED00">
                    <a:tint val="75000"/>
                  </a:srgb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ED00">
                    <a:tint val="75000"/>
                  </a:srgb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3FB18D-3789-4205-B997-96E11F214233}" type="slidenum">
              <a:rPr lang="en-US" altLang="en-US" i="1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9602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524000"/>
            <a:ext cx="121920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4755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3616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40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C205FE-D502-4379-93E1-8D146B90594B}" type="datetime1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1/14/2022</a:t>
            </a:fld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3DF920-E682-45C8-826E-DEABAB5671A0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3455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  <p:sldLayoutId id="214748415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1">
                <a:solidFill>
                  <a:srgbClr val="FFED00">
                    <a:tint val="75000"/>
                  </a:srgbClr>
                </a:solidFill>
                <a:latin typeface="Verdana" panose="020B0604030504040204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1">
                <a:solidFill>
                  <a:srgbClr val="FFED00">
                    <a:tint val="75000"/>
                  </a:srgbClr>
                </a:solidFill>
                <a:latin typeface="Verdana" panose="020B0604030504040204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 i="1" smtClean="0">
                <a:solidFill>
                  <a:srgbClr val="FFF28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D6E964-DC29-49DF-AB5B-5B7E2089DC69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117728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i="0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i="0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rgbClr val="FFF289"/>
                </a:solidFill>
              </a:defRPr>
            </a:lvl1pPr>
          </a:lstStyle>
          <a:p>
            <a:fld id="{CD76AFA8-DCA3-4962-95AD-AE1B72AA43E3}" type="slidenum">
              <a:rPr lang="en-US" altLang="en-US" i="0">
                <a:cs typeface="Arial" panose="020B0604020202020204" pitchFamily="34" charset="0"/>
              </a:rPr>
              <a:pPr/>
              <a:t>‹#›</a:t>
            </a:fld>
            <a:endParaRPr lang="en-US" altLang="en-US" i="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6568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  <p:sldLayoutId id="214748417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solidFill>
                  <a:srgbClr val="FFF289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2B17E9D0-AB88-47A9-90E1-5142A89FE78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98780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  <p:sldLayoutId id="214748419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0581FD1-A812-42D1-8F9F-9E7B8D7A08D4}" type="slidenum">
              <a:rPr lang="en-US" altLang="en-US" i="1" smtClean="0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5703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  <p:sldLayoutId id="214748420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0581FD1-A812-42D1-8F9F-9E7B8D7A08D4}" type="slidenum">
              <a:rPr lang="en-US" altLang="en-US" i="1" smtClean="0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3799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  <p:sldLayoutId id="214748421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FFFFFF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118EC0-F693-4F9F-979C-0098459144A4}" type="datetime1">
              <a:rPr lang="en-US" i="0"/>
              <a:pPr>
                <a:defRPr/>
              </a:pPr>
              <a:t>1/14/2022</a:t>
            </a:fld>
            <a:endParaRPr lang="en-US" i="0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FFFFFF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i="0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2AD115-EF28-4A42-87DD-D5F4DCC7EBC5}" type="slidenum">
              <a:rPr lang="en-US" altLang="en-US" i="0"/>
              <a:pPr>
                <a:defRPr/>
              </a:pPr>
              <a:t>‹#›</a:t>
            </a:fld>
            <a:endParaRPr lang="en-US" altLang="en-US" i="0" dirty="0"/>
          </a:p>
        </p:txBody>
      </p:sp>
    </p:spTree>
    <p:extLst>
      <p:ext uri="{BB962C8B-B14F-4D97-AF65-F5344CB8AC3E}">
        <p14:creationId xmlns:p14="http://schemas.microsoft.com/office/powerpoint/2010/main" val="19994130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58" r:id="rId1"/>
    <p:sldLayoutId id="2147484259" r:id="rId2"/>
    <p:sldLayoutId id="2147484260" r:id="rId3"/>
    <p:sldLayoutId id="2147484261" r:id="rId4"/>
    <p:sldLayoutId id="2147484262" r:id="rId5"/>
    <p:sldLayoutId id="2147484263" r:id="rId6"/>
    <p:sldLayoutId id="2147484264" r:id="rId7"/>
    <p:sldLayoutId id="2147484265" r:id="rId8"/>
    <p:sldLayoutId id="2147484266" r:id="rId9"/>
    <p:sldLayoutId id="2147484267" r:id="rId10"/>
    <p:sldLayoutId id="2147484268" r:id="rId11"/>
    <p:sldLayoutId id="214748426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F1AB9BC-6780-421F-83B0-12F1B11A1B21}" type="datetimeFigureOut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1/14/2022</a:t>
            </a:fld>
            <a:endParaRPr lang="en-US" i="0" dirty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6D4C321-AC4A-44B0-A590-BB056274F291}" type="slidenum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307024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B4C0F1-5AFF-48DD-A64E-6DC561D511FB}" type="datetime1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1/14/2022</a:t>
            </a:fld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9BA7FF-9F27-4B88-8FC0-0C7B880D0CBD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1861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  <p:sldLayoutId id="214748428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524000"/>
            <a:ext cx="121920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75255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84" r:id="rId1"/>
    <p:sldLayoutId id="2147484285" r:id="rId2"/>
    <p:sldLayoutId id="2147484286" r:id="rId3"/>
    <p:sldLayoutId id="2147484287" r:id="rId4"/>
    <p:sldLayoutId id="2147484288" r:id="rId5"/>
    <p:sldLayoutId id="2147484289" r:id="rId6"/>
    <p:sldLayoutId id="2147484290" r:id="rId7"/>
    <p:sldLayoutId id="2147484291" r:id="rId8"/>
    <p:sldLayoutId id="2147484292" r:id="rId9"/>
    <p:sldLayoutId id="2147484293" r:id="rId10"/>
    <p:sldLayoutId id="2147484294" r:id="rId11"/>
    <p:sldLayoutId id="214748429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6461FBE-498B-4876-B333-1EF21BD15AA2}" type="datetimeFigureOut">
              <a:rPr lang="en-US" i="0"/>
              <a:pPr>
                <a:defRPr/>
              </a:pPr>
              <a:t>1/14/2022</a:t>
            </a:fld>
            <a:endParaRPr lang="en-US" i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 i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B7F7183-F816-4B22-9964-8C382ABA1B71}" type="slidenum">
              <a:rPr lang="en-US" altLang="en-US" i="0"/>
              <a:pPr>
                <a:defRPr/>
              </a:pPr>
              <a:t>‹#›</a:t>
            </a:fld>
            <a:endParaRPr lang="en-US" altLang="en-US" i="0" dirty="0"/>
          </a:p>
        </p:txBody>
      </p:sp>
    </p:spTree>
    <p:extLst>
      <p:ext uri="{BB962C8B-B14F-4D97-AF65-F5344CB8AC3E}">
        <p14:creationId xmlns:p14="http://schemas.microsoft.com/office/powerpoint/2010/main" val="15265124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  <p:sldLayoutId id="21474843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788">
                <a:latin typeface="+mn-lt"/>
              </a:defRPr>
            </a:lvl1pPr>
          </a:lstStyle>
          <a:p>
            <a:pPr>
              <a:defRPr/>
            </a:pPr>
            <a:fld id="{67C453C2-7A3F-40F0-98C0-95E32A9EC485}" type="datetime1">
              <a:rPr lang="en-US" i="0">
                <a:solidFill>
                  <a:srgbClr val="FFFFFF"/>
                </a:solidFill>
                <a:cs typeface="Arial" panose="020B0604020202020204" pitchFamily="34" charset="0"/>
              </a:rPr>
              <a:pPr>
                <a:defRPr/>
              </a:pPr>
              <a:t>1/14/2022</a:t>
            </a:fld>
            <a:endParaRPr lang="en-US" i="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88">
                <a:latin typeface="+mn-lt"/>
              </a:defRPr>
            </a:lvl1pPr>
          </a:lstStyle>
          <a:p>
            <a:pPr>
              <a:defRPr/>
            </a:pPr>
            <a:endParaRPr lang="en-US" i="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88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C94261-BAD9-4080-AA2F-98B0B8CFC4E5}" type="slidenum">
              <a:rPr lang="en-US" altLang="en-US" i="0">
                <a:solidFill>
                  <a:srgbClr val="FFFFFF"/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 i="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2917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  <p:sldLayoutId id="214748432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har char="•"/>
        <a:defRPr sz="1350">
          <a:solidFill>
            <a:schemeClr val="tx1"/>
          </a:solidFill>
          <a:latin typeface="+mn-lt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har char="–"/>
        <a:defRPr sz="1125">
          <a:solidFill>
            <a:schemeClr val="tx1"/>
          </a:solidFill>
          <a:latin typeface="+mn-lt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75">
                <a:solidFill>
                  <a:srgbClr val="FFF289"/>
                </a:solidFill>
              </a:defRPr>
            </a:lvl1pPr>
          </a:lstStyle>
          <a:p>
            <a:fld id="{06EE04CD-8C3A-4151-AC88-4A6FFD54B4E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633165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23" r:id="rId1"/>
    <p:sldLayoutId id="2147484324" r:id="rId2"/>
    <p:sldLayoutId id="2147484325" r:id="rId3"/>
    <p:sldLayoutId id="2147484326" r:id="rId4"/>
    <p:sldLayoutId id="2147484327" r:id="rId5"/>
    <p:sldLayoutId id="2147484328" r:id="rId6"/>
    <p:sldLayoutId id="2147484329" r:id="rId7"/>
    <p:sldLayoutId id="2147484330" r:id="rId8"/>
    <p:sldLayoutId id="2147484331" r:id="rId9"/>
    <p:sldLayoutId id="2147484332" r:id="rId10"/>
    <p:sldLayoutId id="2147484333" r:id="rId11"/>
    <p:sldLayoutId id="214748433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5pPr>
      <a:lvl6pPr marL="257175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6pPr>
      <a:lvl7pPr marL="514350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7pPr>
      <a:lvl8pPr marL="771525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8pPr>
      <a:lvl9pPr marL="1028700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1AF5A-0BF9-4086-92A8-042075DED5C9}" type="datetimeFigureOut">
              <a:rPr lang="en-US" smtClean="0">
                <a:solidFill>
                  <a:prstClr val="white">
                    <a:tint val="75000"/>
                  </a:prstClr>
                </a:solidFill>
                <a:cs typeface="Arial" panose="020B0604020202020204" pitchFamily="34" charset="0"/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42A1E-C398-40CE-9333-52C2040BD6DA}" type="slidenum">
              <a:rPr lang="en-US" smtClean="0">
                <a:solidFill>
                  <a:prstClr val="white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2861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</p:sldLayoutIdLst>
  <p:txStyles>
    <p:titleStyle>
      <a:lvl1pPr algn="l" defTabSz="289322" rtl="0" eaLnBrk="1" latinLnBrk="0" hangingPunct="1">
        <a:lnSpc>
          <a:spcPct val="90000"/>
        </a:lnSpc>
        <a:spcBef>
          <a:spcPct val="0"/>
        </a:spcBef>
        <a:buNone/>
        <a:defRPr sz="13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2331" indent="-72331" algn="l" defTabSz="289322" rtl="0" eaLnBrk="1" latinLnBrk="0" hangingPunct="1">
        <a:lnSpc>
          <a:spcPct val="90000"/>
        </a:lnSpc>
        <a:spcBef>
          <a:spcPts val="316"/>
        </a:spcBef>
        <a:buFont typeface="Arial" panose="020B0604020202020204" pitchFamily="34" charset="0"/>
        <a:buChar char="•"/>
        <a:defRPr sz="886" kern="1200">
          <a:solidFill>
            <a:schemeClr val="tx1"/>
          </a:solidFill>
          <a:latin typeface="+mn-lt"/>
          <a:ea typeface="+mn-ea"/>
          <a:cs typeface="+mn-cs"/>
        </a:defRPr>
      </a:lvl1pPr>
      <a:lvl2pPr marL="216992" indent="-72331" algn="l" defTabSz="289322" rtl="0" eaLnBrk="1" latinLnBrk="0" hangingPunct="1">
        <a:lnSpc>
          <a:spcPct val="90000"/>
        </a:lnSpc>
        <a:spcBef>
          <a:spcPts val="158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61653" indent="-72331" algn="l" defTabSz="289322" rtl="0" eaLnBrk="1" latinLnBrk="0" hangingPunct="1">
        <a:lnSpc>
          <a:spcPct val="90000"/>
        </a:lnSpc>
        <a:spcBef>
          <a:spcPts val="158"/>
        </a:spcBef>
        <a:buFont typeface="Arial" panose="020B0604020202020204" pitchFamily="34" charset="0"/>
        <a:buChar char="•"/>
        <a:defRPr sz="633" kern="1200">
          <a:solidFill>
            <a:schemeClr val="tx1"/>
          </a:solidFill>
          <a:latin typeface="+mn-lt"/>
          <a:ea typeface="+mn-ea"/>
          <a:cs typeface="+mn-cs"/>
        </a:defRPr>
      </a:lvl3pPr>
      <a:lvl4pPr marL="506314" indent="-72331" algn="l" defTabSz="289322" rtl="0" eaLnBrk="1" latinLnBrk="0" hangingPunct="1">
        <a:lnSpc>
          <a:spcPct val="90000"/>
        </a:lnSpc>
        <a:spcBef>
          <a:spcPts val="158"/>
        </a:spcBef>
        <a:buFont typeface="Arial" panose="020B0604020202020204" pitchFamily="34" charset="0"/>
        <a:buChar char="•"/>
        <a:defRPr sz="570" kern="1200">
          <a:solidFill>
            <a:schemeClr val="tx1"/>
          </a:solidFill>
          <a:latin typeface="+mn-lt"/>
          <a:ea typeface="+mn-ea"/>
          <a:cs typeface="+mn-cs"/>
        </a:defRPr>
      </a:lvl4pPr>
      <a:lvl5pPr marL="650975" indent="-72331" algn="l" defTabSz="289322" rtl="0" eaLnBrk="1" latinLnBrk="0" hangingPunct="1">
        <a:lnSpc>
          <a:spcPct val="90000"/>
        </a:lnSpc>
        <a:spcBef>
          <a:spcPts val="158"/>
        </a:spcBef>
        <a:buFont typeface="Arial" panose="020B0604020202020204" pitchFamily="34" charset="0"/>
        <a:buChar char="•"/>
        <a:defRPr sz="570" kern="1200">
          <a:solidFill>
            <a:schemeClr val="tx1"/>
          </a:solidFill>
          <a:latin typeface="+mn-lt"/>
          <a:ea typeface="+mn-ea"/>
          <a:cs typeface="+mn-cs"/>
        </a:defRPr>
      </a:lvl5pPr>
      <a:lvl6pPr marL="795635" indent="-72331" algn="l" defTabSz="289322" rtl="0" eaLnBrk="1" latinLnBrk="0" hangingPunct="1">
        <a:lnSpc>
          <a:spcPct val="90000"/>
        </a:lnSpc>
        <a:spcBef>
          <a:spcPts val="158"/>
        </a:spcBef>
        <a:buFont typeface="Arial" panose="020B0604020202020204" pitchFamily="34" charset="0"/>
        <a:buChar char="•"/>
        <a:defRPr sz="570" kern="1200">
          <a:solidFill>
            <a:schemeClr val="tx1"/>
          </a:solidFill>
          <a:latin typeface="+mn-lt"/>
          <a:ea typeface="+mn-ea"/>
          <a:cs typeface="+mn-cs"/>
        </a:defRPr>
      </a:lvl6pPr>
      <a:lvl7pPr marL="940297" indent="-72331" algn="l" defTabSz="289322" rtl="0" eaLnBrk="1" latinLnBrk="0" hangingPunct="1">
        <a:lnSpc>
          <a:spcPct val="90000"/>
        </a:lnSpc>
        <a:spcBef>
          <a:spcPts val="158"/>
        </a:spcBef>
        <a:buFont typeface="Arial" panose="020B0604020202020204" pitchFamily="34" charset="0"/>
        <a:buChar char="•"/>
        <a:defRPr sz="570" kern="1200">
          <a:solidFill>
            <a:schemeClr val="tx1"/>
          </a:solidFill>
          <a:latin typeface="+mn-lt"/>
          <a:ea typeface="+mn-ea"/>
          <a:cs typeface="+mn-cs"/>
        </a:defRPr>
      </a:lvl7pPr>
      <a:lvl8pPr marL="1084958" indent="-72331" algn="l" defTabSz="289322" rtl="0" eaLnBrk="1" latinLnBrk="0" hangingPunct="1">
        <a:lnSpc>
          <a:spcPct val="90000"/>
        </a:lnSpc>
        <a:spcBef>
          <a:spcPts val="158"/>
        </a:spcBef>
        <a:buFont typeface="Arial" panose="020B0604020202020204" pitchFamily="34" charset="0"/>
        <a:buChar char="•"/>
        <a:defRPr sz="570" kern="1200">
          <a:solidFill>
            <a:schemeClr val="tx1"/>
          </a:solidFill>
          <a:latin typeface="+mn-lt"/>
          <a:ea typeface="+mn-ea"/>
          <a:cs typeface="+mn-cs"/>
        </a:defRPr>
      </a:lvl8pPr>
      <a:lvl9pPr marL="1229618" indent="-72331" algn="l" defTabSz="289322" rtl="0" eaLnBrk="1" latinLnBrk="0" hangingPunct="1">
        <a:lnSpc>
          <a:spcPct val="90000"/>
        </a:lnSpc>
        <a:spcBef>
          <a:spcPts val="158"/>
        </a:spcBef>
        <a:buFont typeface="Arial" panose="020B0604020202020204" pitchFamily="34" charset="0"/>
        <a:buChar char="•"/>
        <a:defRPr sz="5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1pPr>
      <a:lvl2pPr marL="144661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2pPr>
      <a:lvl3pPr marL="289322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3pPr>
      <a:lvl4pPr marL="433983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4pPr>
      <a:lvl5pPr marL="578644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5pPr>
      <a:lvl6pPr marL="723305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6pPr>
      <a:lvl7pPr marL="867966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7pPr>
      <a:lvl8pPr marL="1012627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8pPr>
      <a:lvl9pPr marL="1157288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FFF289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CC3E2DDD-71AA-4A05-AC9E-5DF71453A027}" type="slidenum">
              <a:rPr lang="en-US" altLang="en-US" i="0"/>
              <a:pPr>
                <a:defRPr/>
              </a:pPr>
              <a:t>‹#›</a:t>
            </a:fld>
            <a:endParaRPr lang="en-US" altLang="en-US" i="0" dirty="0"/>
          </a:p>
        </p:txBody>
      </p:sp>
    </p:spTree>
    <p:extLst>
      <p:ext uri="{BB962C8B-B14F-4D97-AF65-F5344CB8AC3E}">
        <p14:creationId xmlns:p14="http://schemas.microsoft.com/office/powerpoint/2010/main" val="28960589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60" r:id="rId1"/>
    <p:sldLayoutId id="2147484361" r:id="rId2"/>
    <p:sldLayoutId id="2147484362" r:id="rId3"/>
    <p:sldLayoutId id="2147484363" r:id="rId4"/>
    <p:sldLayoutId id="2147484364" r:id="rId5"/>
    <p:sldLayoutId id="2147484365" r:id="rId6"/>
    <p:sldLayoutId id="2147484366" r:id="rId7"/>
    <p:sldLayoutId id="2147484367" r:id="rId8"/>
    <p:sldLayoutId id="2147484368" r:id="rId9"/>
    <p:sldLayoutId id="2147484369" r:id="rId10"/>
    <p:sldLayoutId id="2147484370" r:id="rId11"/>
    <p:sldLayoutId id="214748437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rgbClr val="FFF289"/>
                </a:solidFill>
                <a:latin typeface="Verdana" panose="020B060403050404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3E2DDD-71AA-4A05-AC9E-5DF71453A027}" type="slidenum">
              <a:rPr lang="en-US" altLang="en-US"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0939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73" r:id="rId1"/>
    <p:sldLayoutId id="2147484374" r:id="rId2"/>
    <p:sldLayoutId id="2147484375" r:id="rId3"/>
    <p:sldLayoutId id="2147484376" r:id="rId4"/>
    <p:sldLayoutId id="2147484377" r:id="rId5"/>
    <p:sldLayoutId id="2147484378" r:id="rId6"/>
    <p:sldLayoutId id="2147484379" r:id="rId7"/>
    <p:sldLayoutId id="2147484380" r:id="rId8"/>
    <p:sldLayoutId id="2147484381" r:id="rId9"/>
    <p:sldLayoutId id="2147484382" r:id="rId10"/>
    <p:sldLayoutId id="2147484383" r:id="rId11"/>
    <p:sldLayoutId id="21474843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solidFill>
                  <a:srgbClr val="FFFFFF"/>
                </a:solidFill>
                <a:latin typeface="+mn-lt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3F46C5-6316-41F9-9C14-4E25E1FAEE64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1/14/2022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solidFill>
                  <a:srgbClr val="FFFFFF"/>
                </a:solidFill>
                <a:latin typeface="+mn-lt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72A7DC-36C3-4FFD-A667-01EA337DB3B9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1526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86" r:id="rId1"/>
    <p:sldLayoutId id="2147484387" r:id="rId2"/>
    <p:sldLayoutId id="2147484388" r:id="rId3"/>
    <p:sldLayoutId id="2147484389" r:id="rId4"/>
    <p:sldLayoutId id="2147484390" r:id="rId5"/>
    <p:sldLayoutId id="2147484391" r:id="rId6"/>
    <p:sldLayoutId id="2147484392" r:id="rId7"/>
    <p:sldLayoutId id="2147484393" r:id="rId8"/>
    <p:sldLayoutId id="2147484394" r:id="rId9"/>
    <p:sldLayoutId id="2147484395" r:id="rId10"/>
    <p:sldLayoutId id="2147484396" r:id="rId11"/>
    <p:sldLayoutId id="21474843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524000"/>
            <a:ext cx="121920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10183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99" r:id="rId1"/>
    <p:sldLayoutId id="2147484400" r:id="rId2"/>
    <p:sldLayoutId id="2147484401" r:id="rId3"/>
    <p:sldLayoutId id="2147484402" r:id="rId4"/>
    <p:sldLayoutId id="2147484403" r:id="rId5"/>
    <p:sldLayoutId id="2147484404" r:id="rId6"/>
    <p:sldLayoutId id="2147484405" r:id="rId7"/>
    <p:sldLayoutId id="2147484406" r:id="rId8"/>
    <p:sldLayoutId id="2147484407" r:id="rId9"/>
    <p:sldLayoutId id="2147484408" r:id="rId10"/>
    <p:sldLayoutId id="2147484409" r:id="rId11"/>
    <p:sldLayoutId id="214748441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 dirty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 dirty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rgbClr val="FFF2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56DFD5-C32D-465E-9903-6915970153B5}" type="slidenum">
              <a:rPr lang="en-US" altLang="en-US" i="1">
                <a:latin typeface="Verdana" panose="020B060403050404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1118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ED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ED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fld id="{99A55D2E-E3B4-4D54-8B7D-61BD8FB106D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391972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14" r:id="rId3"/>
    <p:sldLayoutId id="2147484415" r:id="rId4"/>
    <p:sldLayoutId id="2147484416" r:id="rId5"/>
    <p:sldLayoutId id="2147484417" r:id="rId6"/>
    <p:sldLayoutId id="2147484418" r:id="rId7"/>
    <p:sldLayoutId id="2147484419" r:id="rId8"/>
    <p:sldLayoutId id="2147484420" r:id="rId9"/>
    <p:sldLayoutId id="2147484421" r:id="rId10"/>
    <p:sldLayoutId id="2147484422" r:id="rId11"/>
    <p:sldLayoutId id="21474844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fld id="{5C80EAF2-E33E-4E18-990C-ABD8642AB04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42305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25" r:id="rId1"/>
    <p:sldLayoutId id="2147484426" r:id="rId2"/>
    <p:sldLayoutId id="2147484427" r:id="rId3"/>
    <p:sldLayoutId id="2147484428" r:id="rId4"/>
    <p:sldLayoutId id="2147484429" r:id="rId5"/>
    <p:sldLayoutId id="2147484430" r:id="rId6"/>
    <p:sldLayoutId id="2147484431" r:id="rId7"/>
    <p:sldLayoutId id="2147484432" r:id="rId8"/>
    <p:sldLayoutId id="2147484433" r:id="rId9"/>
    <p:sldLayoutId id="2147484434" r:id="rId10"/>
    <p:sldLayoutId id="2147484435" r:id="rId11"/>
    <p:sldLayoutId id="21474844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1">
                <a:solidFill>
                  <a:srgbClr val="FFED00">
                    <a:tint val="75000"/>
                  </a:srgbClr>
                </a:solidFill>
                <a:latin typeface="Verdana" panose="020B060403050404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1">
                <a:solidFill>
                  <a:srgbClr val="FFED00">
                    <a:tint val="75000"/>
                  </a:srgbClr>
                </a:solidFill>
                <a:latin typeface="Verdana" panose="020B060403050404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fld id="{ED388A5F-98FE-4D16-982B-DE5D5C01B45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179103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38" r:id="rId1"/>
    <p:sldLayoutId id="2147484439" r:id="rId2"/>
    <p:sldLayoutId id="2147484440" r:id="rId3"/>
    <p:sldLayoutId id="2147484441" r:id="rId4"/>
    <p:sldLayoutId id="2147484442" r:id="rId5"/>
    <p:sldLayoutId id="2147484443" r:id="rId6"/>
    <p:sldLayoutId id="2147484444" r:id="rId7"/>
    <p:sldLayoutId id="2147484445" r:id="rId8"/>
    <p:sldLayoutId id="2147484446" r:id="rId9"/>
    <p:sldLayoutId id="2147484447" r:id="rId10"/>
    <p:sldLayoutId id="2147484448" r:id="rId11"/>
    <p:sldLayoutId id="21474844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06201A-193D-4260-B4B4-69A3066B9A40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1/14/2022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4C8BCC-72E2-4193-8FF3-FFF2217DDE45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1093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03" r:id="rId1"/>
    <p:sldLayoutId id="2147484504" r:id="rId2"/>
    <p:sldLayoutId id="2147484505" r:id="rId3"/>
    <p:sldLayoutId id="2147484506" r:id="rId4"/>
    <p:sldLayoutId id="2147484507" r:id="rId5"/>
    <p:sldLayoutId id="2147484508" r:id="rId6"/>
    <p:sldLayoutId id="2147484509" r:id="rId7"/>
    <p:sldLayoutId id="2147484510" r:id="rId8"/>
    <p:sldLayoutId id="2147484511" r:id="rId9"/>
    <p:sldLayoutId id="2147484512" r:id="rId10"/>
    <p:sldLayoutId id="2147484513" r:id="rId11"/>
    <p:sldLayoutId id="214748451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16E0D-92E5-474B-A484-E78DB77DF2B3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5AB3A-E279-4E2C-8A12-89638B904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8025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16" r:id="rId1"/>
    <p:sldLayoutId id="2147484517" r:id="rId2"/>
    <p:sldLayoutId id="2147484518" r:id="rId3"/>
    <p:sldLayoutId id="2147484519" r:id="rId4"/>
    <p:sldLayoutId id="2147484520" r:id="rId5"/>
    <p:sldLayoutId id="2147484521" r:id="rId6"/>
    <p:sldLayoutId id="2147484522" r:id="rId7"/>
    <p:sldLayoutId id="2147484523" r:id="rId8"/>
    <p:sldLayoutId id="2147484524" r:id="rId9"/>
    <p:sldLayoutId id="2147484525" r:id="rId10"/>
    <p:sldLayoutId id="21474845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188CF-427C-4103-BEC5-B7413DBBBBEA}" type="datetimeFigureOut">
              <a:rPr lang="en-US" smtClean="0">
                <a:solidFill>
                  <a:prstClr val="white">
                    <a:tint val="75000"/>
                  </a:prstClr>
                </a:solidFill>
                <a:cs typeface="Arial" panose="020B0604020202020204" pitchFamily="34" charset="0"/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AC0F8-335F-41C7-AB03-F77B36D539DA}" type="slidenum">
              <a:rPr lang="en-US" smtClean="0">
                <a:solidFill>
                  <a:prstClr val="white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6186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67C453C2-7A3F-40F0-98C0-95E32A9EC485}" type="datetime1">
              <a:rPr lang="en-US"/>
              <a:pPr>
                <a:defRPr/>
              </a:pPr>
              <a:t>1/14/2022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C94261-BAD9-4080-AA2F-98B0B8CFC4E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63783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40" r:id="rId1"/>
    <p:sldLayoutId id="2147484541" r:id="rId2"/>
    <p:sldLayoutId id="2147484542" r:id="rId3"/>
    <p:sldLayoutId id="2147484543" r:id="rId4"/>
    <p:sldLayoutId id="2147484544" r:id="rId5"/>
    <p:sldLayoutId id="2147484545" r:id="rId6"/>
    <p:sldLayoutId id="2147484546" r:id="rId7"/>
    <p:sldLayoutId id="2147484547" r:id="rId8"/>
    <p:sldLayoutId id="2147484548" r:id="rId9"/>
    <p:sldLayoutId id="2147484549" r:id="rId10"/>
    <p:sldLayoutId id="2147484550" r:id="rId11"/>
    <p:sldLayoutId id="214748455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C205FE-D502-4379-93E1-8D146B90594B}" type="datetime1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1/14/2022</a:t>
            </a:fld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3DF920-E682-45C8-826E-DEABAB5671A0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6205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53" r:id="rId1"/>
    <p:sldLayoutId id="2147484554" r:id="rId2"/>
    <p:sldLayoutId id="2147484555" r:id="rId3"/>
    <p:sldLayoutId id="2147484556" r:id="rId4"/>
    <p:sldLayoutId id="2147484557" r:id="rId5"/>
    <p:sldLayoutId id="2147484558" r:id="rId6"/>
    <p:sldLayoutId id="2147484559" r:id="rId7"/>
    <p:sldLayoutId id="2147484560" r:id="rId8"/>
    <p:sldLayoutId id="2147484561" r:id="rId9"/>
    <p:sldLayoutId id="2147484562" r:id="rId10"/>
    <p:sldLayoutId id="2147484563" r:id="rId11"/>
    <p:sldLayoutId id="214748456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06FB12-6CE7-4993-A824-FE220691B721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1/14/2022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AE7E5D-DA02-40B7-B772-6352043B6EBC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138438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66" r:id="rId1"/>
    <p:sldLayoutId id="2147484567" r:id="rId2"/>
    <p:sldLayoutId id="2147484568" r:id="rId3"/>
    <p:sldLayoutId id="2147484569" r:id="rId4"/>
    <p:sldLayoutId id="2147484570" r:id="rId5"/>
    <p:sldLayoutId id="2147484571" r:id="rId6"/>
    <p:sldLayoutId id="2147484572" r:id="rId7"/>
    <p:sldLayoutId id="2147484573" r:id="rId8"/>
    <p:sldLayoutId id="2147484574" r:id="rId9"/>
    <p:sldLayoutId id="2147484575" r:id="rId10"/>
    <p:sldLayoutId id="2147484576" r:id="rId11"/>
    <p:sldLayoutId id="214748457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28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38F338-9412-4B21-BF77-259D7957356D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90783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79" r:id="rId1"/>
    <p:sldLayoutId id="2147484580" r:id="rId2"/>
    <p:sldLayoutId id="2147484581" r:id="rId3"/>
    <p:sldLayoutId id="2147484582" r:id="rId4"/>
    <p:sldLayoutId id="2147484583" r:id="rId5"/>
    <p:sldLayoutId id="2147484584" r:id="rId6"/>
    <p:sldLayoutId id="2147484585" r:id="rId7"/>
    <p:sldLayoutId id="2147484586" r:id="rId8"/>
    <p:sldLayoutId id="2147484587" r:id="rId9"/>
    <p:sldLayoutId id="2147484588" r:id="rId10"/>
    <p:sldLayoutId id="2147484589" r:id="rId11"/>
    <p:sldLayoutId id="214748459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048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96103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788" i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135F7F-2E48-4328-ADCE-99E5547DE716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1/14/2022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88" i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88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34650B-4045-400B-B060-A65AB3E96492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8889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92" r:id="rId1"/>
    <p:sldLayoutId id="2147484593" r:id="rId2"/>
    <p:sldLayoutId id="2147484594" r:id="rId3"/>
    <p:sldLayoutId id="2147484595" r:id="rId4"/>
    <p:sldLayoutId id="2147484596" r:id="rId5"/>
    <p:sldLayoutId id="2147484597" r:id="rId6"/>
    <p:sldLayoutId id="2147484598" r:id="rId7"/>
    <p:sldLayoutId id="2147484599" r:id="rId8"/>
    <p:sldLayoutId id="2147484600" r:id="rId9"/>
    <p:sldLayoutId id="2147484601" r:id="rId10"/>
    <p:sldLayoutId id="2147484602" r:id="rId11"/>
    <p:sldLayoutId id="214748460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har char="•"/>
        <a:defRPr sz="1350">
          <a:solidFill>
            <a:schemeClr val="tx1"/>
          </a:solidFill>
          <a:latin typeface="+mn-lt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har char="–"/>
        <a:defRPr sz="1125">
          <a:solidFill>
            <a:schemeClr val="tx1"/>
          </a:solidFill>
          <a:latin typeface="+mn-lt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58DA9-60C4-4E23-8A99-E68957CE843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1/14/2022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E28C1-298F-4CAB-96A9-92DC44F84B3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2350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05" r:id="rId1"/>
    <p:sldLayoutId id="2147484606" r:id="rId2"/>
    <p:sldLayoutId id="2147484607" r:id="rId3"/>
    <p:sldLayoutId id="2147484608" r:id="rId4"/>
    <p:sldLayoutId id="2147484609" r:id="rId5"/>
    <p:sldLayoutId id="2147484610" r:id="rId6"/>
    <p:sldLayoutId id="2147484611" r:id="rId7"/>
    <p:sldLayoutId id="2147484612" r:id="rId8"/>
    <p:sldLayoutId id="2147484613" r:id="rId9"/>
    <p:sldLayoutId id="2147484614" r:id="rId10"/>
    <p:sldLayoutId id="2147484615" r:id="rId11"/>
  </p:sldLayoutIdLst>
  <p:txStyles>
    <p:titleStyle>
      <a:lvl1pPr algn="ctr" defTabSz="514350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10D9FC-0EB1-43DF-AF19-2F67567DCB03}" type="datetime1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1/14/2022</a:t>
            </a:fld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8BAACE-8BF6-4991-8D3B-347213F024F0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8271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17" r:id="rId1"/>
    <p:sldLayoutId id="2147484618" r:id="rId2"/>
    <p:sldLayoutId id="2147484619" r:id="rId3"/>
    <p:sldLayoutId id="2147484620" r:id="rId4"/>
    <p:sldLayoutId id="2147484621" r:id="rId5"/>
    <p:sldLayoutId id="2147484622" r:id="rId6"/>
    <p:sldLayoutId id="2147484623" r:id="rId7"/>
    <p:sldLayoutId id="2147484624" r:id="rId8"/>
    <p:sldLayoutId id="2147484625" r:id="rId9"/>
    <p:sldLayoutId id="2147484626" r:id="rId10"/>
    <p:sldLayoutId id="2147484627" r:id="rId11"/>
    <p:sldLayoutId id="214748462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6EE04CD-8C3A-4151-AC88-4A6FFD54B4E4}" type="slidenum">
              <a:rPr lang="en-US" altLang="en-US" i="1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3843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30" r:id="rId1"/>
    <p:sldLayoutId id="2147484631" r:id="rId2"/>
    <p:sldLayoutId id="2147484632" r:id="rId3"/>
    <p:sldLayoutId id="2147484633" r:id="rId4"/>
    <p:sldLayoutId id="2147484634" r:id="rId5"/>
    <p:sldLayoutId id="2147484635" r:id="rId6"/>
    <p:sldLayoutId id="2147484636" r:id="rId7"/>
    <p:sldLayoutId id="2147484637" r:id="rId8"/>
    <p:sldLayoutId id="2147484638" r:id="rId9"/>
    <p:sldLayoutId id="2147484639" r:id="rId10"/>
    <p:sldLayoutId id="2147484640" r:id="rId11"/>
    <p:sldLayoutId id="214748464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9109A6-1593-4A7A-ADEA-CB50F8C22B1F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1/14/2022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3B836C-E15F-4F33-AA64-777ED0E9F0B8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61720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43" r:id="rId1"/>
    <p:sldLayoutId id="2147484644" r:id="rId2"/>
    <p:sldLayoutId id="2147484645" r:id="rId3"/>
    <p:sldLayoutId id="2147484646" r:id="rId4"/>
    <p:sldLayoutId id="2147484647" r:id="rId5"/>
    <p:sldLayoutId id="2147484648" r:id="rId6"/>
    <p:sldLayoutId id="2147484649" r:id="rId7"/>
    <p:sldLayoutId id="2147484650" r:id="rId8"/>
    <p:sldLayoutId id="2147484651" r:id="rId9"/>
    <p:sldLayoutId id="2147484652" r:id="rId10"/>
    <p:sldLayoutId id="2147484653" r:id="rId11"/>
    <p:sldLayoutId id="214748465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dirty="0">
                <a:solidFill>
                  <a:srgbClr val="FFED00">
                    <a:tint val="75000"/>
                  </a:srgb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dirty="0">
                <a:solidFill>
                  <a:srgbClr val="FFED00">
                    <a:tint val="75000"/>
                  </a:srgb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1DEC80-1DA4-42D1-9DC3-7448DB29F428}" type="slidenum">
              <a:rPr lang="en-US" altLang="en-US" i="1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1373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56" r:id="rId1"/>
    <p:sldLayoutId id="2147484657" r:id="rId2"/>
    <p:sldLayoutId id="2147484658" r:id="rId3"/>
    <p:sldLayoutId id="2147484659" r:id="rId4"/>
    <p:sldLayoutId id="2147484660" r:id="rId5"/>
    <p:sldLayoutId id="2147484661" r:id="rId6"/>
    <p:sldLayoutId id="2147484662" r:id="rId7"/>
    <p:sldLayoutId id="2147484663" r:id="rId8"/>
    <p:sldLayoutId id="2147484664" r:id="rId9"/>
    <p:sldLayoutId id="2147484665" r:id="rId10"/>
    <p:sldLayoutId id="2147484666" r:id="rId11"/>
    <p:sldLayoutId id="2147484667" r:id="rId12"/>
    <p:sldLayoutId id="214748466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289"/>
                </a:solidFill>
              </a:defRPr>
            </a:lvl1pPr>
          </a:lstStyle>
          <a:p>
            <a:pPr>
              <a:defRPr/>
            </a:pPr>
            <a:fld id="{527B97B1-4180-47D0-A1BE-BDBECF8241A4}" type="slidenum">
              <a:rPr lang="en-US" altLang="en-US" i="1">
                <a:latin typeface="Verdana" panose="020B060403050404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 i="1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3034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70" r:id="rId1"/>
    <p:sldLayoutId id="2147484671" r:id="rId2"/>
    <p:sldLayoutId id="2147484672" r:id="rId3"/>
    <p:sldLayoutId id="2147484673" r:id="rId4"/>
    <p:sldLayoutId id="2147484674" r:id="rId5"/>
    <p:sldLayoutId id="2147484675" r:id="rId6"/>
    <p:sldLayoutId id="2147484676" r:id="rId7"/>
    <p:sldLayoutId id="2147484677" r:id="rId8"/>
    <p:sldLayoutId id="2147484678" r:id="rId9"/>
    <p:sldLayoutId id="2147484679" r:id="rId10"/>
    <p:sldLayoutId id="2147484680" r:id="rId11"/>
    <p:sldLayoutId id="214748468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1">
                <a:solidFill>
                  <a:srgbClr val="FFED00">
                    <a:tint val="75000"/>
                  </a:srgbClr>
                </a:solidFill>
                <a:latin typeface="Verdana" panose="020B060403050404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1">
                <a:solidFill>
                  <a:srgbClr val="FFED00">
                    <a:tint val="75000"/>
                  </a:srgbClr>
                </a:solidFill>
                <a:latin typeface="Verdana" panose="020B060403050404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 i="1">
                <a:solidFill>
                  <a:srgbClr val="FFF28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CB539F-BB25-4E3F-8DCF-2964B395445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433715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83" r:id="rId1"/>
    <p:sldLayoutId id="2147484684" r:id="rId2"/>
    <p:sldLayoutId id="2147484685" r:id="rId3"/>
    <p:sldLayoutId id="2147484686" r:id="rId4"/>
    <p:sldLayoutId id="2147484687" r:id="rId5"/>
    <p:sldLayoutId id="2147484688" r:id="rId6"/>
    <p:sldLayoutId id="2147484689" r:id="rId7"/>
    <p:sldLayoutId id="2147484690" r:id="rId8"/>
    <p:sldLayoutId id="2147484691" r:id="rId9"/>
    <p:sldLayoutId id="2147484692" r:id="rId10"/>
    <p:sldLayoutId id="2147484693" r:id="rId11"/>
    <p:sldLayoutId id="214748469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solidFill>
                  <a:srgbClr val="FFF289"/>
                </a:solidFill>
                <a:latin typeface="Verdana" panose="020B060403050404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17E9D0-AB88-47A9-90E1-5142A89FE785}" type="slidenum">
              <a:rPr lang="en-US" altLang="en-US"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9958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96" r:id="rId1"/>
    <p:sldLayoutId id="2147484697" r:id="rId2"/>
    <p:sldLayoutId id="2147484698" r:id="rId3"/>
    <p:sldLayoutId id="2147484699" r:id="rId4"/>
    <p:sldLayoutId id="2147484700" r:id="rId5"/>
    <p:sldLayoutId id="2147484701" r:id="rId6"/>
    <p:sldLayoutId id="2147484702" r:id="rId7"/>
    <p:sldLayoutId id="2147484703" r:id="rId8"/>
    <p:sldLayoutId id="2147484704" r:id="rId9"/>
    <p:sldLayoutId id="2147484705" r:id="rId10"/>
    <p:sldLayoutId id="2147484706" r:id="rId11"/>
    <p:sldLayoutId id="214748470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0">
                <a:solidFill>
                  <a:srgbClr val="FFED00">
                    <a:tint val="75000"/>
                  </a:srgb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0">
                <a:solidFill>
                  <a:srgbClr val="FFED00">
                    <a:tint val="75000"/>
                  </a:srgb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8A0B0D3-8871-4145-B3B2-327064805A86}" type="slidenum">
              <a:rPr lang="en-US" altLang="en-US">
                <a:latin typeface="Verdana" panose="020B060403050404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6028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709" r:id="rId1"/>
    <p:sldLayoutId id="2147484710" r:id="rId2"/>
    <p:sldLayoutId id="2147484711" r:id="rId3"/>
    <p:sldLayoutId id="2147484712" r:id="rId4"/>
    <p:sldLayoutId id="2147484713" r:id="rId5"/>
    <p:sldLayoutId id="2147484714" r:id="rId6"/>
    <p:sldLayoutId id="2147484715" r:id="rId7"/>
    <p:sldLayoutId id="2147484716" r:id="rId8"/>
    <p:sldLayoutId id="2147484717" r:id="rId9"/>
    <p:sldLayoutId id="2147484718" r:id="rId10"/>
    <p:sldLayoutId id="2147484719" r:id="rId11"/>
    <p:sldLayoutId id="214748472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B97B1-4180-47D0-A1BE-BDBECF8241A4}" type="slidenum">
              <a:rPr lang="en-US" altLang="en-US" i="1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i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7871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3900E-B6FA-4CCD-BCDC-49DC8E522DBD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B049D-8913-4490-ADE0-290068F9CE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948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C1BDA8-7351-4F20-8D87-C9893D6DA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44966-96B7-4F95-9B57-A920E6B96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69695-C7F9-4221-823C-91EF15AED3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4B058-3C10-44E1-8E94-1455EC3A7845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60DCD-0C9A-4D5A-BFE1-2618CAA68B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51497-2BC0-48E6-8CE6-26B2AEE9F2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33781-E415-469E-8C36-D916631E90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24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6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0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8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61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3.xml"/><Relationship Id="rId5" Type="http://schemas.openxmlformats.org/officeDocument/2006/relationships/image" Target="../media/image61.jpeg"/><Relationship Id="rId4" Type="http://schemas.openxmlformats.org/officeDocument/2006/relationships/image" Target="../media/image65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61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6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73.png"/><Relationship Id="rId4" Type="http://schemas.openxmlformats.org/officeDocument/2006/relationships/image" Target="../media/image71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73.png"/><Relationship Id="rId4" Type="http://schemas.openxmlformats.org/officeDocument/2006/relationships/image" Target="../media/image71.pn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0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8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93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10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10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8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8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8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10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10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04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04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04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85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5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85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5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3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3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3.png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9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9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5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35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8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29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3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3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4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5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4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3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8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4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5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4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4.xml"/><Relationship Id="rId4" Type="http://schemas.openxmlformats.org/officeDocument/2006/relationships/image" Target="../media/image92.gif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99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10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5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5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8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10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10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21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333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45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45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http://www.okinawa.usmc.mil/Public%20Affairs%20Info/Images%20Complete/IMAGES/040402-fpex.jpg" TargetMode="External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53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68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78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9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4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9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87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7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7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8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8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3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9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21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21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1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0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9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9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21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7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3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3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21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21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1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1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7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CB774A.E3891C10" TargetMode="External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88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CB774A.E3891C10" TargetMode="External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119.png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8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8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3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8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7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7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8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93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126.jp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126.jp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83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83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83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83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8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wmf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8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1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36.png"/><Relationship Id="rId4" Type="http://schemas.openxmlformats.org/officeDocument/2006/relationships/image" Target="../media/image135.wmf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12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12.xml"/><Relationship Id="rId4" Type="http://schemas.openxmlformats.org/officeDocument/2006/relationships/image" Target="../media/image12.pn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fif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141.png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7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fif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141.png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8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8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12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8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8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2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12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12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46.gif"/><Relationship Id="rId1" Type="http://schemas.openxmlformats.org/officeDocument/2006/relationships/slideLayout" Target="../slideLayouts/slideLayout6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12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3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34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5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63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75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92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82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10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5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5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8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10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10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21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333.xm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CB774A.E3891C10" TargetMode="External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92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344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5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46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gif"/><Relationship Id="rId2" Type="http://schemas.openxmlformats.org/officeDocument/2006/relationships/image" Target="../media/image152.gif"/><Relationship Id="rId1" Type="http://schemas.openxmlformats.org/officeDocument/2006/relationships/slideLayout" Target="../slideLayouts/slideLayout617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6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45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39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28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28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26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26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26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7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79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45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462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462.xml"/><Relationship Id="rId5" Type="http://schemas.openxmlformats.org/officeDocument/2006/relationships/image" Target="http://www.twodimes.org/sjfx-07.JPG" TargetMode="External"/><Relationship Id="rId4" Type="http://schemas.openxmlformats.org/officeDocument/2006/relationships/image" Target="../media/image160.jpeg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462.xml"/><Relationship Id="rId4" Type="http://schemas.openxmlformats.org/officeDocument/2006/relationships/image" Target="../media/image161.png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462.xml"/><Relationship Id="rId5" Type="http://schemas.openxmlformats.org/officeDocument/2006/relationships/image" Target="../media/image163.png"/><Relationship Id="rId4" Type="http://schemas.openxmlformats.org/officeDocument/2006/relationships/image" Target="../media/image161.png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79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9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64.png"/></Relationships>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1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498.xml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10.xml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8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521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7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7.xml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28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528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539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539.xml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539.xml"/></Relationships>
</file>

<file path=ppt/slides/_rels/slide3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2.xml"/></Relationships>
</file>

<file path=ppt/slides/_rels/slide3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64.xml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76.xml"/></Relationships>
</file>

<file path=ppt/slides/_rels/slide3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8.xml"/></Relationships>
</file>

<file path=ppt/slides/_rels/slide3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0.xml"/></Relationships>
</file>

<file path=ppt/slides/_rels/slide3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0.xml"/></Relationships>
</file>

<file path=ppt/slides/_rels/slide3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0.xml"/></Relationships>
</file>

<file path=ppt/slides/_rels/slide3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0.xml"/></Relationships>
</file>

<file path=ppt/slides/_rels/slide3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0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0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0.xml"/></Relationships>
</file>

<file path=ppt/slides/_rels/slide3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0.xml"/></Relationships>
</file>

<file path=ppt/slides/_rels/slide3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0.xml"/></Relationships>
</file>

<file path=ppt/slides/_rels/slide3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0.xml"/></Relationships>
</file>

<file path=ppt/slides/_rels/slide3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9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3.png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3.png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9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98.xml"/></Relationships>
</file>

<file path=ppt/slides/_rels/slide3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82.xml"/></Relationships>
</file>

<file path=ppt/slides/_rels/slide3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3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8.xml"/></Relationships>
</file>

<file path=ppt/slides/_rels/slide3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08.xml"/></Relationships>
</file>

<file path=ppt/slides/_rels/slide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6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7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8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8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0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5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5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png"/><Relationship Id="rId4" Type="http://schemas.openxmlformats.org/officeDocument/2006/relationships/image" Target="../media/image22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3.png"/><Relationship Id="rId4" Type="http://schemas.openxmlformats.org/officeDocument/2006/relationships/image" Target="../media/image22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3.png"/><Relationship Id="rId4" Type="http://schemas.openxmlformats.org/officeDocument/2006/relationships/image" Target="../media/image22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9.png"/><Relationship Id="rId4" Type="http://schemas.openxmlformats.org/officeDocument/2006/relationships/image" Target="../media/image38.wmf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C3F0A5-4334-4E00-84F2-C38D26978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59"/>
            <a:ext cx="12192000" cy="7441809"/>
          </a:xfrm>
        </p:spPr>
        <p:txBody>
          <a:bodyPr>
            <a:normAutofit fontScale="90000"/>
          </a:bodyPr>
          <a:lstStyle/>
          <a:p>
            <a:r>
              <a:rPr lang="en-US" sz="8900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Return to Work:</a:t>
            </a:r>
            <a:br>
              <a:rPr lang="en-US" sz="11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Most Important Issue You’ve Completely Overlooked</a:t>
            </a:r>
            <a:br>
              <a:rPr lang="en-US" b="1" dirty="0">
                <a:effectLst/>
              </a:rPr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0DA397-64D3-45E5-ACCD-7C0E6E038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75" y="-1"/>
            <a:ext cx="439102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90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BDB30-6FB4-4BDE-BCE8-EC51B547A5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E9D57-BADD-4075-A713-669D53BC07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lass-Breaking-Combo-www.fesliyanstudios.com">
            <a:hlinkClick r:id="" action="ppaction://media"/>
            <a:extLst>
              <a:ext uri="{FF2B5EF4-FFF2-40B4-BE49-F238E27FC236}">
                <a16:creationId xmlns:a16="http://schemas.microsoft.com/office/drawing/2014/main" id="{795E7E3A-CD54-4E30-9D48-24FE4C8F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344E80-80CF-413E-90AB-4A9FB33002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93" y="-30406"/>
            <a:ext cx="12286493" cy="696403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421628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23D9C-2CB7-443A-A38F-AA8ED815F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73A7B86-4916-47EA-B39E-41519534BF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73" b="42885"/>
          <a:stretch/>
        </p:blipFill>
        <p:spPr>
          <a:xfrm>
            <a:off x="5181600" y="0"/>
            <a:ext cx="7009772" cy="6858000"/>
          </a:xfrm>
        </p:spPr>
      </p:pic>
      <p:pic>
        <p:nvPicPr>
          <p:cNvPr id="6146" name="Picture 2" descr="1930s WORKER MAN'S HAND CARRYING LUNCH PAIL &amp; THERMOS BOTTLE Stock Photo -  Alamy">
            <a:extLst>
              <a:ext uri="{FF2B5EF4-FFF2-40B4-BE49-F238E27FC236}">
                <a16:creationId xmlns:a16="http://schemas.microsoft.com/office/drawing/2014/main" id="{58EE64F0-9BE2-41A5-91D3-9D391E945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1600" cy="743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76202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CABDE-5709-4C5B-8B17-85527129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56F31-9DA5-4A0B-8C6A-5DBAEF4830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CA547C-7BC9-492A-AF69-DF1960F635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9 Clever Products That Will Protect Your Lunch From Food Thieves | Mental  Floss">
            <a:extLst>
              <a:ext uri="{FF2B5EF4-FFF2-40B4-BE49-F238E27FC236}">
                <a16:creationId xmlns:a16="http://schemas.microsoft.com/office/drawing/2014/main" id="{54198EF0-A66B-4B93-B12B-277AA55DA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39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in on Food Storage">
            <a:extLst>
              <a:ext uri="{FF2B5EF4-FFF2-40B4-BE49-F238E27FC236}">
                <a16:creationId xmlns:a16="http://schemas.microsoft.com/office/drawing/2014/main" id="{A4E37E4C-8F9C-4E24-A2A3-B268A2939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923" y="-79376"/>
            <a:ext cx="4682728" cy="693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51177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FA1B04E-79C5-4A6C-9A2B-95DECD5621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00"/>
            <a:ext cx="12426462" cy="7772400"/>
          </a:xfrm>
        </p:spPr>
      </p:pic>
    </p:spTree>
    <p:extLst>
      <p:ext uri="{BB962C8B-B14F-4D97-AF65-F5344CB8AC3E}">
        <p14:creationId xmlns:p14="http://schemas.microsoft.com/office/powerpoint/2010/main" val="35397153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43B72-6AD4-432A-AF00-3A4525875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18080" y="-91440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  <a:t>Trust You???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A9756-0875-4BC4-8E6B-A6AB39E06A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234123"/>
            <a:ext cx="12192000" cy="5532437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Commute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Policing Your Procedures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Food Supply Chain</a:t>
            </a:r>
          </a:p>
          <a:p>
            <a:r>
              <a:rPr 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Req. Masks, Vax, etc.</a:t>
            </a:r>
          </a:p>
        </p:txBody>
      </p:sp>
    </p:spTree>
    <p:extLst>
      <p:ext uri="{BB962C8B-B14F-4D97-AF65-F5344CB8AC3E}">
        <p14:creationId xmlns:p14="http://schemas.microsoft.com/office/powerpoint/2010/main" val="355037057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B163D-6C18-41DD-9C92-5ED2AA72D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E94293-AD04-4243-B1F7-AE2B338F7F4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51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776226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2F5F3-ADBA-40B0-8C29-8FB835D853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653002-D6DE-46A6-ABEB-564DA81ED3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CE66B6-970E-42D5-A4F4-9AA76FE52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928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0B52F4-882B-4346-B04C-62BD11DE1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0"/>
            <a:ext cx="6299200" cy="696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8326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2F5F3-ADBA-40B0-8C29-8FB835D853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653002-D6DE-46A6-ABEB-564DA81ED3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CE66B6-970E-42D5-A4F4-9AA76FE52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928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0B52F4-882B-4346-B04C-62BD11DE1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0"/>
            <a:ext cx="6299200" cy="6858000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C0A0E540-0577-459A-8FDD-AA32D14641E1}"/>
              </a:ext>
            </a:extLst>
          </p:cNvPr>
          <p:cNvSpPr txBox="1">
            <a:spLocks/>
          </p:cNvSpPr>
          <p:nvPr/>
        </p:nvSpPr>
        <p:spPr bwMode="auto">
          <a:xfrm rot="20102426">
            <a:off x="-1568467" y="-2786869"/>
            <a:ext cx="15328934" cy="12023743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OK!</a:t>
            </a:r>
          </a:p>
        </p:txBody>
      </p:sp>
      <p:pic>
        <p:nvPicPr>
          <p:cNvPr id="11" name="Picture 10" descr="https://hughesenv.com/wp-content/uploads/2013/09/20140815_-_OSHA_square.jpg">
            <a:extLst>
              <a:ext uri="{FF2B5EF4-FFF2-40B4-BE49-F238E27FC236}">
                <a16:creationId xmlns:a16="http://schemas.microsoft.com/office/drawing/2014/main" id="{D4A33CB3-B5DF-4DC5-8DC1-44FF72E2B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7269155" y="4149969"/>
            <a:ext cx="4922844" cy="269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image, logo, cdc">
            <a:extLst>
              <a:ext uri="{FF2B5EF4-FFF2-40B4-BE49-F238E27FC236}">
                <a16:creationId xmlns:a16="http://schemas.microsoft.com/office/drawing/2014/main" id="{5978C594-3833-493D-A6FE-5B9E655C80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11217" r="14119" b="9696"/>
          <a:stretch/>
        </p:blipFill>
        <p:spPr bwMode="auto">
          <a:xfrm>
            <a:off x="0" y="-83723"/>
            <a:ext cx="4819826" cy="266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92127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2C52C-1553-4B04-990F-A47375C6B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760" y="-679939"/>
            <a:ext cx="6421900" cy="6858000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Is It 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Employer’s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 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for Employees</a:t>
            </a:r>
            <a:b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9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404A07-2DA5-4438-8AE5-1A1F3FDD740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99760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9F16840-10C8-4646-B2E9-9521C4999F84}"/>
              </a:ext>
            </a:extLst>
          </p:cNvPr>
          <p:cNvSpPr txBox="1">
            <a:spLocks/>
          </p:cNvSpPr>
          <p:nvPr/>
        </p:nvSpPr>
        <p:spPr>
          <a:xfrm>
            <a:off x="5699761" y="1512278"/>
            <a:ext cx="6421901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Issue</a:t>
            </a:r>
            <a:b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 Cost?</a:t>
            </a:r>
          </a:p>
        </p:txBody>
      </p:sp>
    </p:spTree>
    <p:extLst>
      <p:ext uri="{BB962C8B-B14F-4D97-AF65-F5344CB8AC3E}">
        <p14:creationId xmlns:p14="http://schemas.microsoft.com/office/powerpoint/2010/main" val="42230945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2C52C-1553-4B04-990F-A47375C6B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5479" y="-994116"/>
            <a:ext cx="6492240" cy="6858000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Is It 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Employer’s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to Train Employees on </a:t>
            </a:r>
            <a:b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6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404A07-2DA5-4438-8AE5-1A1F3FDD740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99760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9060C8-5B14-4584-8DCC-8686799FC8E8}"/>
              </a:ext>
            </a:extLst>
          </p:cNvPr>
          <p:cNvSpPr txBox="1">
            <a:spLocks/>
          </p:cNvSpPr>
          <p:nvPr/>
        </p:nvSpPr>
        <p:spPr>
          <a:xfrm>
            <a:off x="5861537" y="1704536"/>
            <a:ext cx="6421901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How to Fit?</a:t>
            </a:r>
          </a:p>
        </p:txBody>
      </p:sp>
    </p:spTree>
    <p:extLst>
      <p:ext uri="{BB962C8B-B14F-4D97-AF65-F5344CB8AC3E}">
        <p14:creationId xmlns:p14="http://schemas.microsoft.com/office/powerpoint/2010/main" val="397895961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2C52C-1553-4B04-990F-A47375C6B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760" y="-1008185"/>
            <a:ext cx="6492240" cy="6858000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Is It 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Employer’s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to Train Employees on How to Fit?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9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404A07-2DA5-4438-8AE5-1A1F3FDD740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99760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40ABB70-B78A-4FC2-8174-353912F41866}"/>
              </a:ext>
            </a:extLst>
          </p:cNvPr>
          <p:cNvSpPr txBox="1">
            <a:spLocks/>
          </p:cNvSpPr>
          <p:nvPr/>
        </p:nvSpPr>
        <p:spPr>
          <a:xfrm>
            <a:off x="5770099" y="1371600"/>
            <a:ext cx="6421901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How to Use?</a:t>
            </a:r>
          </a:p>
        </p:txBody>
      </p:sp>
    </p:spTree>
    <p:extLst>
      <p:ext uri="{BB962C8B-B14F-4D97-AF65-F5344CB8AC3E}">
        <p14:creationId xmlns:p14="http://schemas.microsoft.com/office/powerpoint/2010/main" val="1322814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920B3-65ED-44CC-9807-054B8E5A0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64680" y="-375137"/>
            <a:ext cx="12192000" cy="1690688"/>
          </a:xfrm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 Plan + WFH Shattered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9D64C-A96A-405B-A907-41B3636BE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01969"/>
            <a:ext cx="12191999" cy="5756030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Not Scalable</a:t>
            </a:r>
          </a:p>
        </p:txBody>
      </p:sp>
    </p:spTree>
    <p:extLst>
      <p:ext uri="{BB962C8B-B14F-4D97-AF65-F5344CB8AC3E}">
        <p14:creationId xmlns:p14="http://schemas.microsoft.com/office/powerpoint/2010/main" val="282514358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2C52C-1553-4B04-990F-A47375C6B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760" y="-1547446"/>
            <a:ext cx="3749041" cy="6858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Is It 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Employer’s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to Train Employees on How to Fit? How to Use? 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73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404A07-2DA5-4438-8AE5-1A1F3FDD740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99760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E1F5202-4BFE-427A-9FF5-4DB13B09711D}"/>
              </a:ext>
            </a:extLst>
          </p:cNvPr>
          <p:cNvSpPr txBox="1">
            <a:spLocks/>
          </p:cNvSpPr>
          <p:nvPr/>
        </p:nvSpPr>
        <p:spPr>
          <a:xfrm>
            <a:off x="5770099" y="1207477"/>
            <a:ext cx="6421901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How to Clean + Maintain?</a:t>
            </a:r>
          </a:p>
        </p:txBody>
      </p:sp>
    </p:spTree>
    <p:extLst>
      <p:ext uri="{BB962C8B-B14F-4D97-AF65-F5344CB8AC3E}">
        <p14:creationId xmlns:p14="http://schemas.microsoft.com/office/powerpoint/2010/main" val="19968498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2C52C-1553-4B04-990F-A47375C6B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760" y="-1178169"/>
            <a:ext cx="3936609" cy="6858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Is It 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Employer’s Requirement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to Train Employees on How to Fit? How to Use? How to Clean + Maintain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404A07-2DA5-4438-8AE5-1A1F3FDD740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99760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6C0783D-E1F2-407F-A435-311E85C69FAD}"/>
              </a:ext>
            </a:extLst>
          </p:cNvPr>
          <p:cNvSpPr txBox="1">
            <a:spLocks/>
          </p:cNvSpPr>
          <p:nvPr/>
        </p:nvSpPr>
        <p:spPr>
          <a:xfrm>
            <a:off x="5770099" y="1617784"/>
            <a:ext cx="6421901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How to Dispose?</a:t>
            </a:r>
          </a:p>
        </p:txBody>
      </p:sp>
    </p:spTree>
    <p:extLst>
      <p:ext uri="{BB962C8B-B14F-4D97-AF65-F5344CB8AC3E}">
        <p14:creationId xmlns:p14="http://schemas.microsoft.com/office/powerpoint/2010/main" val="195656979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2C52C-1553-4B04-990F-A47375C6B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0099" y="-726832"/>
            <a:ext cx="3725593" cy="6858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Is It 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Employer’s Requirement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to Train Employees on How to Fit? How to Use? How to Clean + Maintain? How to Dispose? 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9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404A07-2DA5-4438-8AE5-1A1F3FDD740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99760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EAAA63A-1ACA-4FB5-A6B1-FD63DC422E70}"/>
              </a:ext>
            </a:extLst>
          </p:cNvPr>
          <p:cNvSpPr txBox="1">
            <a:spLocks/>
          </p:cNvSpPr>
          <p:nvPr/>
        </p:nvSpPr>
        <p:spPr>
          <a:xfrm>
            <a:off x="5770099" y="1711569"/>
            <a:ext cx="6421901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How to Replace?</a:t>
            </a:r>
          </a:p>
        </p:txBody>
      </p:sp>
    </p:spTree>
    <p:extLst>
      <p:ext uri="{BB962C8B-B14F-4D97-AF65-F5344CB8AC3E}">
        <p14:creationId xmlns:p14="http://schemas.microsoft.com/office/powerpoint/2010/main" val="267994124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2C52C-1553-4B04-990F-A47375C6B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760" y="1665558"/>
            <a:ext cx="6421901" cy="6858000"/>
          </a:xfrm>
        </p:spPr>
        <p:txBody>
          <a:bodyPr>
            <a:normAutofit/>
          </a:bodyPr>
          <a:lstStyle/>
          <a:p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 at No Cost?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404A07-2DA5-4438-8AE5-1A1F3FDD740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99760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950D9D-D715-4B81-A53F-2B39F5C9A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9118" y="-2836105"/>
            <a:ext cx="10516511" cy="13229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D76B5D-1C99-42BA-B1AD-03C18B226348}"/>
              </a:ext>
            </a:extLst>
          </p:cNvPr>
          <p:cNvSpPr txBox="1"/>
          <p:nvPr/>
        </p:nvSpPr>
        <p:spPr>
          <a:xfrm>
            <a:off x="5699760" y="293547"/>
            <a:ext cx="367870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It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Employer’s Requirement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Train Employees on How to Fit? How to Use? How to Clean + Maintain? How to Dispose? How to Replace?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32983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2C52C-1553-4B04-990F-A47375C6B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760" y="0"/>
            <a:ext cx="6492240" cy="6858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Employer’s Requirement to Train Employees on How to Fit? How to Use? How to Clean + Maintain? How to Dispose? How to Replace?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404A07-2DA5-4438-8AE5-1A1F3FDD740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99760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s://hughesenv.com/wp-content/uploads/2013/09/20140815_-_OSHA_square.jpg">
            <a:extLst>
              <a:ext uri="{FF2B5EF4-FFF2-40B4-BE49-F238E27FC236}">
                <a16:creationId xmlns:a16="http://schemas.microsoft.com/office/drawing/2014/main" id="{01FDD943-ACC4-4348-AC1C-1F408D79B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5699760" y="3724783"/>
            <a:ext cx="6492240" cy="311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45D8B8BD-AEAA-40C1-ABBA-D206DCDEB70C}"/>
              </a:ext>
            </a:extLst>
          </p:cNvPr>
          <p:cNvSpPr txBox="1">
            <a:spLocks/>
          </p:cNvSpPr>
          <p:nvPr/>
        </p:nvSpPr>
        <p:spPr bwMode="auto">
          <a:xfrm rot="20102426">
            <a:off x="-2180398" y="-2582872"/>
            <a:ext cx="16552799" cy="12023743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Yes!</a:t>
            </a:r>
          </a:p>
        </p:txBody>
      </p:sp>
    </p:spTree>
    <p:extLst>
      <p:ext uri="{BB962C8B-B14F-4D97-AF65-F5344CB8AC3E}">
        <p14:creationId xmlns:p14="http://schemas.microsoft.com/office/powerpoint/2010/main" val="411716751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2C52C-1553-4B04-990F-A47375C6B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760" y="2312445"/>
            <a:ext cx="6492240" cy="6858000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29 CFR 1910.132</a:t>
            </a:r>
          </a:p>
        </p:txBody>
      </p:sp>
      <p:pic>
        <p:nvPicPr>
          <p:cNvPr id="5" name="Picture 4" descr="https://hughesenv.com/wp-content/uploads/2013/09/20140815_-_OSHA_square.jpg">
            <a:extLst>
              <a:ext uri="{FF2B5EF4-FFF2-40B4-BE49-F238E27FC236}">
                <a16:creationId xmlns:a16="http://schemas.microsoft.com/office/drawing/2014/main" id="{01FDD943-ACC4-4348-AC1C-1F408D79B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5699759" y="0"/>
            <a:ext cx="6492239" cy="436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cosmicblague.com/wp-content/uploads/2015/05/fingerpointing.png">
            <a:extLst>
              <a:ext uri="{FF2B5EF4-FFF2-40B4-BE49-F238E27FC236}">
                <a16:creationId xmlns:a16="http://schemas.microsoft.com/office/drawing/2014/main" id="{1164A2C7-AFB9-4B25-ADD7-635D69E30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1" r="25173"/>
          <a:stretch/>
        </p:blipFill>
        <p:spPr bwMode="auto">
          <a:xfrm>
            <a:off x="1" y="-57701"/>
            <a:ext cx="5699760" cy="691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D7748593-0F4F-4261-95A1-4025F014F2B7}"/>
              </a:ext>
            </a:extLst>
          </p:cNvPr>
          <p:cNvSpPr txBox="1">
            <a:spLocks/>
          </p:cNvSpPr>
          <p:nvPr/>
        </p:nvSpPr>
        <p:spPr bwMode="auto">
          <a:xfrm>
            <a:off x="-198122" y="-57701"/>
            <a:ext cx="5897881" cy="12023743"/>
          </a:xfrm>
          <a:prstGeom prst="rect">
            <a:avLst/>
          </a:prstGeom>
          <a:solidFill>
            <a:srgbClr val="C0C0C0">
              <a:alpha val="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Yes!</a:t>
            </a:r>
          </a:p>
        </p:txBody>
      </p:sp>
    </p:spTree>
    <p:extLst>
      <p:ext uri="{BB962C8B-B14F-4D97-AF65-F5344CB8AC3E}">
        <p14:creationId xmlns:p14="http://schemas.microsoft.com/office/powerpoint/2010/main" val="91352624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C3CA6-9B65-43A1-883C-0D4FA1ED9F2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23420" b="17369"/>
          <a:stretch/>
        </p:blipFill>
        <p:spPr bwMode="auto">
          <a:xfrm>
            <a:off x="6659880" y="0"/>
            <a:ext cx="553212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0" y="-2894"/>
            <a:ext cx="6659880" cy="6858000"/>
          </a:xfrm>
          <a:prstGeom prst="rect">
            <a:avLst/>
          </a:prstGeom>
        </p:spPr>
      </p:pic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CC275DCB-25E1-4AC5-AF0C-607C04A52638}"/>
              </a:ext>
            </a:extLst>
          </p:cNvPr>
          <p:cNvSpPr/>
          <p:nvPr/>
        </p:nvSpPr>
        <p:spPr>
          <a:xfrm>
            <a:off x="0" y="4202711"/>
            <a:ext cx="12192000" cy="2652395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All of 2022?</a:t>
            </a:r>
          </a:p>
        </p:txBody>
      </p:sp>
    </p:spTree>
    <p:extLst>
      <p:ext uri="{BB962C8B-B14F-4D97-AF65-F5344CB8AC3E}">
        <p14:creationId xmlns:p14="http://schemas.microsoft.com/office/powerpoint/2010/main" val="418609963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B8B02-328D-4A6C-9DAF-174876085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DE287A09-579B-453D-A91F-2225E8ED7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Six myths about vaccination – and why they're wrong">
            <a:extLst>
              <a:ext uri="{FF2B5EF4-FFF2-40B4-BE49-F238E27FC236}">
                <a16:creationId xmlns:a16="http://schemas.microsoft.com/office/drawing/2014/main" id="{F6358278-6AFA-45CF-850A-39A4005FE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148" y="0"/>
            <a:ext cx="6160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18753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F8D8DF-1C8A-4F88-8BAD-7EE8C8F56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0"/>
            <a:ext cx="6095998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u="sng" dirty="0">
                <a:latin typeface="Arial" panose="020B0604020202020204" pitchFamily="34" charset="0"/>
                <a:cs typeface="Arial" panose="020B0604020202020204" pitchFamily="34" charset="0"/>
              </a:rPr>
              <a:t>Vax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2AA55-9B29-4F3D-ACC2-E30BCF8C0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4644" y="1661502"/>
            <a:ext cx="6377354" cy="5032375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Require?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that a Good Idea?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State? Local? You?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When? How?</a:t>
            </a:r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DE287A09-579B-453D-A91F-2225E8ED7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70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17225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43B72-6AD4-432A-AF00-3A4525875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18080" y="-91440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  <a:t>Trust You???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A9756-0875-4BC4-8E6B-A6AB39E06A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559241"/>
            <a:ext cx="2719753" cy="5532437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Commute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Policing Your Procedures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Food Chain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Requiring Masks, Vax, etc.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3ED3C0-0CF6-465A-B455-5A47372B4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08739" y="3012902"/>
            <a:ext cx="9431216" cy="5532437"/>
          </a:xfrm>
        </p:spPr>
        <p:txBody>
          <a:bodyPr/>
          <a:lstStyle/>
          <a:p>
            <a:r>
              <a:rPr 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Workplace    Violence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617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920B3-65ED-44CC-9807-054B8E5A0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64680" y="-375137"/>
            <a:ext cx="12192000" cy="1690688"/>
          </a:xfrm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 Plan + WFH Shattered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9D64C-A96A-405B-A907-41B3636BE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01969"/>
            <a:ext cx="12191999" cy="5756030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IT Not Scalable</a:t>
            </a:r>
          </a:p>
          <a:p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Emps Needed New Equipment</a:t>
            </a:r>
          </a:p>
        </p:txBody>
      </p:sp>
    </p:spTree>
    <p:extLst>
      <p:ext uri="{BB962C8B-B14F-4D97-AF65-F5344CB8AC3E}">
        <p14:creationId xmlns:p14="http://schemas.microsoft.com/office/powerpoint/2010/main" val="116481382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381003"/>
            <a:ext cx="8229600" cy="8683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Threats</a:t>
            </a:r>
            <a:br>
              <a:rPr lang="en-US" sz="3200" b="1" u="sng" dirty="0">
                <a:solidFill>
                  <a:srgbClr val="FFFFFF"/>
                </a:solidFill>
                <a:latin typeface="Arial" charset="0"/>
                <a:cs typeface="Arial" charset="0"/>
              </a:rPr>
            </a:br>
            <a:endParaRPr lang="en-US" sz="4000" b="1" u="sng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22883" name="Rectangle 3"/>
          <p:cNvSpPr>
            <a:spLocks noGrp="1" noChangeArrowheads="1"/>
          </p:cNvSpPr>
          <p:nvPr>
            <p:ph idx="1"/>
          </p:nvPr>
        </p:nvSpPr>
        <p:spPr>
          <a:xfrm>
            <a:off x="0" y="990602"/>
            <a:ext cx="12192000" cy="5867398"/>
          </a:xfrm>
        </p:spPr>
        <p:txBody>
          <a:bodyPr>
            <a:normAutofit fontScale="77500" lnSpcReduction="20000"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32400" b="1" dirty="0">
                <a:solidFill>
                  <a:srgbClr val="FFFF00"/>
                </a:solidFill>
                <a:latin typeface="Arial" charset="0"/>
                <a:cs typeface="Arial" charset="0"/>
              </a:rPr>
              <a:t>2</a:t>
            </a:r>
            <a:r>
              <a:rPr lang="en-US" sz="9600" b="1" dirty="0">
                <a:solidFill>
                  <a:srgbClr val="FFFFFF"/>
                </a:solidFill>
                <a:latin typeface="Arial" charset="0"/>
                <a:cs typeface="Arial" charset="0"/>
              </a:rPr>
              <a:t> million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sz="5400" b="1" dirty="0">
                <a:solidFill>
                  <a:srgbClr val="FFFFFF"/>
                </a:solidFill>
                <a:latin typeface="Arial" charset="0"/>
                <a:cs typeface="Arial" charset="0"/>
              </a:rPr>
              <a:t>Workplace Violence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sz="5400" b="1" dirty="0">
                <a:solidFill>
                  <a:srgbClr val="FFFF00"/>
                </a:solidFill>
                <a:latin typeface="Arial" charset="0"/>
                <a:cs typeface="Arial" charset="0"/>
              </a:rPr>
              <a:t>Annually</a:t>
            </a:r>
          </a:p>
          <a:p>
            <a:pPr eaLnBrk="1" hangingPunct="1">
              <a:buFont typeface="Wingdings" pitchFamily="2" charset="2"/>
              <a:buNone/>
            </a:pP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cs typeface="Arial" charset="0"/>
              </a:rPr>
              <a:t>DOJ</a:t>
            </a:r>
          </a:p>
        </p:txBody>
      </p:sp>
      <p:pic>
        <p:nvPicPr>
          <p:cNvPr id="4" name="Picture 4" descr="Image result for image DOJ s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253" y="3795254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F19689-B18D-4CB4-A107-41346F18B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5253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6441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Title 1"/>
          <p:cNvSpPr>
            <a:spLocks noGrp="1"/>
          </p:cNvSpPr>
          <p:nvPr>
            <p:ph type="title"/>
          </p:nvPr>
        </p:nvSpPr>
        <p:spPr>
          <a:xfrm>
            <a:off x="1104901" y="-228600"/>
            <a:ext cx="77724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chemeClr val="tx1"/>
                </a:solidFill>
              </a:rPr>
              <a:t>Facts: WPV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466947" name="Content Placeholder 2"/>
          <p:cNvSpPr>
            <a:spLocks noGrp="1"/>
          </p:cNvSpPr>
          <p:nvPr>
            <p:ph idx="1"/>
          </p:nvPr>
        </p:nvSpPr>
        <p:spPr>
          <a:xfrm>
            <a:off x="1143000" y="685800"/>
            <a:ext cx="11049000" cy="6172200"/>
          </a:xfrm>
        </p:spPr>
        <p:txBody>
          <a:bodyPr/>
          <a:lstStyle/>
          <a:p>
            <a:r>
              <a:rPr lang="en-US" altLang="en-US" sz="4800" b="1" dirty="0">
                <a:cs typeface="Arial" panose="020B0604020202020204" pitchFamily="34" charset="0"/>
              </a:rPr>
              <a:t>2 people murdered/</a:t>
            </a:r>
            <a:r>
              <a:rPr lang="en-US" altLang="en-US" sz="4800" b="1" i="1" u="sng" dirty="0">
                <a:cs typeface="Arial" panose="020B0604020202020204" pitchFamily="34" charset="0"/>
              </a:rPr>
              <a:t>day</a:t>
            </a:r>
            <a:r>
              <a:rPr lang="en-US" altLang="en-US" sz="4800" b="1" u="sng" dirty="0">
                <a:cs typeface="Arial" panose="020B0604020202020204" pitchFamily="34" charset="0"/>
              </a:rPr>
              <a:t>!</a:t>
            </a:r>
          </a:p>
          <a:p>
            <a:r>
              <a:rPr lang="en-US" altLang="en-US" sz="4800" b="1" dirty="0">
                <a:cs typeface="Arial" panose="020B0604020202020204" pitchFamily="34" charset="0"/>
              </a:rPr>
              <a:t>Every </a:t>
            </a:r>
            <a:r>
              <a:rPr lang="en-US" altLang="en-US" sz="4800" b="1" i="1" u="sng" dirty="0">
                <a:solidFill>
                  <a:srgbClr val="FFFF00"/>
                </a:solidFill>
                <a:cs typeface="Arial" panose="020B0604020202020204" pitchFamily="34" charset="0"/>
              </a:rPr>
              <a:t>hour</a:t>
            </a:r>
            <a:r>
              <a:rPr lang="en-US" altLang="en-US" sz="4800" b="1" u="sng" dirty="0">
                <a:solidFill>
                  <a:srgbClr val="FFFF00"/>
                </a:solidFill>
                <a:cs typeface="Arial" panose="020B0604020202020204" pitchFamily="34" charset="0"/>
              </a:rPr>
              <a:t>:</a:t>
            </a:r>
          </a:p>
          <a:p>
            <a:pPr lvl="3"/>
            <a:r>
              <a:rPr lang="en-US" altLang="en-US" sz="4800" b="1" dirty="0">
                <a:cs typeface="Arial" panose="020B0604020202020204" pitchFamily="34" charset="0"/>
              </a:rPr>
              <a:t>26 rapes </a:t>
            </a:r>
          </a:p>
          <a:p>
            <a:pPr lvl="3"/>
            <a:r>
              <a:rPr lang="en-US" altLang="en-US" sz="4800" b="1" dirty="0">
                <a:cs typeface="Arial" panose="020B0604020202020204" pitchFamily="34" charset="0"/>
              </a:rPr>
              <a:t>44 robberies </a:t>
            </a:r>
          </a:p>
          <a:p>
            <a:pPr lvl="3"/>
            <a:r>
              <a:rPr lang="en-US" altLang="en-US" sz="4800" b="1" dirty="0">
                <a:cs typeface="Arial" panose="020B0604020202020204" pitchFamily="34" charset="0"/>
              </a:rPr>
              <a:t>207 aggravated assaults </a:t>
            </a:r>
          </a:p>
          <a:p>
            <a:pPr lvl="3"/>
            <a:r>
              <a:rPr lang="en-US" altLang="en-US" sz="4800" b="1" dirty="0">
                <a:cs typeface="Arial" panose="020B0604020202020204" pitchFamily="34" charset="0"/>
              </a:rPr>
              <a:t>938 simple assaults</a:t>
            </a:r>
          </a:p>
          <a:p>
            <a:pPr lvl="3"/>
            <a:r>
              <a:rPr lang="en-US" altLang="en-US" sz="4800" b="1" dirty="0">
                <a:solidFill>
                  <a:srgbClr val="FFFFFF"/>
                </a:solidFill>
                <a:cs typeface="Arial" panose="020B0604020202020204" pitchFamily="34" charset="0"/>
              </a:rPr>
              <a:t>3,125 threats</a:t>
            </a:r>
          </a:p>
          <a:p>
            <a:endParaRPr lang="en-US" altLang="en-US" dirty="0"/>
          </a:p>
        </p:txBody>
      </p:sp>
      <p:pic>
        <p:nvPicPr>
          <p:cNvPr id="4" name="Picture 4" descr="Image result for image DOJ s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4648200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mage result for image DOJ seal">
            <a:extLst>
              <a:ext uri="{FF2B5EF4-FFF2-40B4-BE49-F238E27FC236}">
                <a16:creationId xmlns:a16="http://schemas.microsoft.com/office/drawing/2014/main" id="{C23E3E51-15A1-4C69-AF1A-FFD4D1C8D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48200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024309"/>
      </p:ext>
    </p:extLst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Content Placeholder 2"/>
          <p:cNvSpPr>
            <a:spLocks noGrp="1"/>
          </p:cNvSpPr>
          <p:nvPr>
            <p:ph idx="1"/>
          </p:nvPr>
        </p:nvSpPr>
        <p:spPr>
          <a:xfrm>
            <a:off x="1524000" y="-539262"/>
            <a:ext cx="9144000" cy="68580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5000" b="1" dirty="0">
                <a:solidFill>
                  <a:srgbClr val="FFFF00"/>
                </a:solidFill>
              </a:rPr>
              <a:t>18x</a:t>
            </a:r>
            <a:r>
              <a:rPr lang="en-US" altLang="en-US" b="1" dirty="0">
                <a:solidFill>
                  <a:srgbClr val="FFFFFF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altLang="en-US" b="1" dirty="0">
                <a:solidFill>
                  <a:srgbClr val="FFFFFF"/>
                </a:solidFill>
              </a:rPr>
              <a:t>More Likely to Have </a:t>
            </a:r>
          </a:p>
          <a:p>
            <a:pPr marL="0" indent="0" algn="ctr">
              <a:buNone/>
            </a:pPr>
            <a:r>
              <a:rPr lang="en-US" altLang="en-US" sz="5400" b="1" dirty="0">
                <a:solidFill>
                  <a:srgbClr val="FFFFFF"/>
                </a:solidFill>
              </a:rPr>
              <a:t>Violence than a Fire </a:t>
            </a:r>
          </a:p>
          <a:p>
            <a:pPr marL="0" indent="0" algn="ctr">
              <a:buNone/>
            </a:pPr>
            <a:r>
              <a:rPr lang="en-US" altLang="en-US" sz="4800" b="1" dirty="0">
                <a:solidFill>
                  <a:srgbClr val="FFFFFF"/>
                </a:solidFill>
              </a:rPr>
              <a:t>at Work</a:t>
            </a:r>
          </a:p>
          <a:p>
            <a:pPr marL="0" indent="0" algn="ctr">
              <a:buNone/>
            </a:pPr>
            <a:endParaRPr lang="en-US" altLang="en-US" sz="2400" b="1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altLang="en-US" sz="2000" b="1" dirty="0">
                <a:solidFill>
                  <a:srgbClr val="FFFFFF"/>
                </a:solidFill>
              </a:rPr>
              <a:t>DOJ &amp; NFPA</a:t>
            </a:r>
          </a:p>
        </p:txBody>
      </p:sp>
      <p:pic>
        <p:nvPicPr>
          <p:cNvPr id="3" name="Picture 4" descr="Image result for image DOJ s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240" y="4190999"/>
            <a:ext cx="2667001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1" y="4709160"/>
            <a:ext cx="2932862" cy="21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95532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1999" cy="1080281"/>
          </a:xfrm>
        </p:spPr>
        <p:txBody>
          <a:bodyPr>
            <a:noAutofit/>
          </a:bodyPr>
          <a:lstStyle/>
          <a:p>
            <a:pPr algn="l"/>
            <a:r>
              <a:rPr lang="en-US" sz="6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Intimate Partner Violence</a:t>
            </a:r>
          </a:p>
        </p:txBody>
      </p:sp>
      <p:pic>
        <p:nvPicPr>
          <p:cNvPr id="5" name="Picture 4" descr="Image result for image DOJ se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334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 result for image DOJ se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34792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105" y="1"/>
            <a:ext cx="3044879" cy="17145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028" y="-58857"/>
            <a:ext cx="3044879" cy="17145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6" y="-16923"/>
            <a:ext cx="3044879" cy="17145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4" y="1714500"/>
            <a:ext cx="3044879" cy="17145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383" y="1655644"/>
            <a:ext cx="3044879" cy="17324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9" y="1697572"/>
            <a:ext cx="3044879" cy="17145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3" y="3387066"/>
            <a:ext cx="3044879" cy="17145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672" y="3370140"/>
            <a:ext cx="3044879" cy="181529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3" y="3412067"/>
            <a:ext cx="3044879" cy="17145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2" y="5084639"/>
            <a:ext cx="3044879" cy="17564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384" y="5143499"/>
            <a:ext cx="3077168" cy="17145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93" y="5126556"/>
            <a:ext cx="3060376" cy="17145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27" y="-20968"/>
            <a:ext cx="3124173" cy="17145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918" y="1690566"/>
            <a:ext cx="3183073" cy="18279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561" y="3425376"/>
            <a:ext cx="3124173" cy="17145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71" y="5101565"/>
            <a:ext cx="3124173" cy="1714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44" y="1252539"/>
            <a:ext cx="10516511" cy="4352921"/>
          </a:xfrm>
          <a:prstGeom prst="rect">
            <a:avLst/>
          </a:prstGeom>
        </p:spPr>
      </p:pic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0" y="12032"/>
            <a:ext cx="12143444" cy="7239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1000" spc="-2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Intimate Partner </a:t>
            </a:r>
          </a:p>
          <a:p>
            <a:pPr marL="0" indent="0">
              <a:buNone/>
            </a:pPr>
            <a:r>
              <a:rPr lang="en-US" sz="11000" spc="-2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Violence Kills </a:t>
            </a:r>
          </a:p>
          <a:p>
            <a:pPr marL="0" indent="0">
              <a:buNone/>
            </a:pPr>
            <a:r>
              <a:rPr lang="en-US" sz="11000" spc="-2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1,300 Every Year</a:t>
            </a:r>
          </a:p>
          <a:p>
            <a:endParaRPr lang="en-US" dirty="0"/>
          </a:p>
        </p:txBody>
      </p:sp>
      <p:pic>
        <p:nvPicPr>
          <p:cNvPr id="29" name="Picture 28" descr="Image result for image DOJ se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462" y="4044462"/>
            <a:ext cx="2813537" cy="281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01193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" b="7991"/>
          <a:stretch/>
        </p:blipFill>
        <p:spPr>
          <a:xfrm>
            <a:off x="16846" y="-15496"/>
            <a:ext cx="12175153" cy="68734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46" y="4326904"/>
            <a:ext cx="12175153" cy="27215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spc="-2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 Workplace Homicides </a:t>
            </a:r>
            <a:r>
              <a:rPr lang="en-US" sz="9600" b="1" spc="-2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Every Day</a:t>
            </a:r>
            <a:r>
              <a:rPr lang="en-US" sz="6600" b="1" spc="-2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Image result for image DOJ se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334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image DOJ se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5" y="5334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07801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C3CA6-9B65-43A1-883C-0D4FA1ED9F2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23420" b="17369"/>
          <a:stretch/>
        </p:blipFill>
        <p:spPr bwMode="auto">
          <a:xfrm>
            <a:off x="6659880" y="0"/>
            <a:ext cx="553212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0" y="-2894"/>
            <a:ext cx="6659880" cy="6858000"/>
          </a:xfrm>
          <a:prstGeom prst="rect">
            <a:avLst/>
          </a:prstGeom>
        </p:spPr>
      </p:pic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CC275DCB-25E1-4AC5-AF0C-607C04A52638}"/>
              </a:ext>
            </a:extLst>
          </p:cNvPr>
          <p:cNvSpPr/>
          <p:nvPr/>
        </p:nvSpPr>
        <p:spPr>
          <a:xfrm>
            <a:off x="0" y="4202711"/>
            <a:ext cx="12192000" cy="2652395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All of 2022?</a:t>
            </a:r>
          </a:p>
        </p:txBody>
      </p:sp>
    </p:spTree>
    <p:extLst>
      <p:ext uri="{BB962C8B-B14F-4D97-AF65-F5344CB8AC3E}">
        <p14:creationId xmlns:p14="http://schemas.microsoft.com/office/powerpoint/2010/main" val="15807185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22" name="Picture 2" descr="http://blog-content.glassdoor.com/app/uploads/sites/13/bul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"/>
            <a:ext cx="12192000" cy="713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76400" y="4267200"/>
            <a:ext cx="9144000" cy="337421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Workplace Bullying</a:t>
            </a:r>
            <a:endParaRPr kumimoji="0" lang="en-US" altLang="en-US" sz="8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3260377"/>
      </p:ext>
    </p:extLst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.dailymail.co.uk/i/pix/2012/07/27/article-2180041-143F8C89000005DC-873_634x3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5"/>
          <a:stretch/>
        </p:blipFill>
        <p:spPr bwMode="auto">
          <a:xfrm>
            <a:off x="7197969" y="0"/>
            <a:ext cx="499403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47446"/>
            <a:ext cx="7197969" cy="9952892"/>
          </a:xfrm>
        </p:spPr>
        <p:txBody>
          <a:bodyPr/>
          <a:lstStyle/>
          <a:p>
            <a:pPr algn="l"/>
            <a:r>
              <a:rPr lang="en-US" sz="7200" b="1" i="1" u="sng" dirty="0">
                <a:solidFill>
                  <a:srgbClr val="FFFF00"/>
                </a:solidFill>
              </a:rPr>
              <a:t>Every</a:t>
            </a:r>
            <a:r>
              <a:rPr lang="en-US" sz="7200" b="1" dirty="0">
                <a:solidFill>
                  <a:srgbClr val="FFFF00"/>
                </a:solidFill>
              </a:rPr>
              <a:t> A.S. Has Been Bullied: </a:t>
            </a:r>
            <a:r>
              <a:rPr lang="en-US" sz="7200" b="1" dirty="0"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r>
              <a:rPr lang="en-US" sz="7200" b="1" dirty="0">
                <a:solidFill>
                  <a:srgbClr val="FFFF00"/>
                </a:solidFill>
              </a:rPr>
              <a:t>School </a:t>
            </a:r>
            <a:br>
              <a:rPr lang="en-US" sz="7200" b="1" dirty="0">
                <a:solidFill>
                  <a:srgbClr val="FFFF00"/>
                </a:solidFill>
              </a:rPr>
            </a:br>
            <a:r>
              <a:rPr lang="en-US" sz="7200" b="1" dirty="0"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r>
              <a:rPr lang="en-US" sz="7200" b="1" dirty="0">
                <a:solidFill>
                  <a:srgbClr val="FFFF00"/>
                </a:solidFill>
              </a:rPr>
              <a:t>Work </a:t>
            </a:r>
            <a:r>
              <a:rPr lang="en-US" sz="7200" b="1" dirty="0"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r>
              <a:rPr lang="en-US" sz="7200" b="1" dirty="0">
                <a:solidFill>
                  <a:srgbClr val="FFFF00"/>
                </a:solidFill>
              </a:rPr>
              <a:t>Neighborhood</a:t>
            </a:r>
          </a:p>
        </p:txBody>
      </p:sp>
    </p:spTree>
    <p:extLst>
      <p:ext uri="{BB962C8B-B14F-4D97-AF65-F5344CB8AC3E}">
        <p14:creationId xmlns:p14="http://schemas.microsoft.com/office/powerpoint/2010/main" val="71177084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Up 4">
            <a:extLst>
              <a:ext uri="{FF2B5EF4-FFF2-40B4-BE49-F238E27FC236}">
                <a16:creationId xmlns:a16="http://schemas.microsoft.com/office/drawing/2014/main" id="{7F8165AD-0E71-4929-B149-52F34346A39D}"/>
              </a:ext>
            </a:extLst>
          </p:cNvPr>
          <p:cNvSpPr/>
          <p:nvPr/>
        </p:nvSpPr>
        <p:spPr>
          <a:xfrm>
            <a:off x="1962508" y="0"/>
            <a:ext cx="8244840" cy="859236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B7985-EEC3-47B1-8D4E-793D11CB00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3155" y="3708001"/>
            <a:ext cx="3824525" cy="1912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6070F1-50D7-4303-8881-7B51EBBEB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2695" y="7311391"/>
            <a:ext cx="5836920" cy="1238250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61C537BC-982D-434E-A5DB-8BAB90C895A7}"/>
              </a:ext>
            </a:extLst>
          </p:cNvPr>
          <p:cNvSpPr txBox="1">
            <a:spLocks/>
          </p:cNvSpPr>
          <p:nvPr/>
        </p:nvSpPr>
        <p:spPr>
          <a:xfrm>
            <a:off x="-11072" y="874804"/>
            <a:ext cx="1219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Murder Rate: 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 34 U.S.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Cities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1ABFEC-4FF2-4229-AF85-7ABDBE807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680" y="304521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27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30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A14ED5-1020-4A55-A4E1-56CFE6895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8850" y="-862239"/>
            <a:ext cx="5642140" cy="1325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7A4F5A-578D-4CF7-A316-E767107768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0" y="5193345"/>
            <a:ext cx="4053840" cy="16764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BC01D18-EEC8-4144-9B80-1E362518BB1F}"/>
              </a:ext>
            </a:extLst>
          </p:cNvPr>
          <p:cNvSpPr txBox="1">
            <a:spLocks/>
          </p:cNvSpPr>
          <p:nvPr/>
        </p:nvSpPr>
        <p:spPr>
          <a:xfrm>
            <a:off x="4233268" y="4957482"/>
            <a:ext cx="3703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CY 2020 v. CY 2019</a:t>
            </a:r>
          </a:p>
        </p:txBody>
      </p:sp>
    </p:spTree>
    <p:extLst>
      <p:ext uri="{BB962C8B-B14F-4D97-AF65-F5344CB8AC3E}">
        <p14:creationId xmlns:p14="http://schemas.microsoft.com/office/powerpoint/2010/main" val="2327211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920B3-65ED-44CC-9807-054B8E5A0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64680" y="-375137"/>
            <a:ext cx="12192000" cy="1690688"/>
          </a:xfrm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 Plan + WFH Shattered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9D64C-A96A-405B-A907-41B3636BE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01969"/>
            <a:ext cx="12191999" cy="5756030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IT Not Scalable</a:t>
            </a:r>
          </a:p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All Emps Needed New Equipment</a:t>
            </a:r>
          </a:p>
          <a:p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Emps Needed New Software</a:t>
            </a:r>
          </a:p>
        </p:txBody>
      </p:sp>
    </p:spTree>
    <p:extLst>
      <p:ext uri="{BB962C8B-B14F-4D97-AF65-F5344CB8AC3E}">
        <p14:creationId xmlns:p14="http://schemas.microsoft.com/office/powerpoint/2010/main" val="320121472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Up 4">
            <a:extLst>
              <a:ext uri="{FF2B5EF4-FFF2-40B4-BE49-F238E27FC236}">
                <a16:creationId xmlns:a16="http://schemas.microsoft.com/office/drawing/2014/main" id="{7F8165AD-0E71-4929-B149-52F34346A39D}"/>
              </a:ext>
            </a:extLst>
          </p:cNvPr>
          <p:cNvSpPr/>
          <p:nvPr/>
        </p:nvSpPr>
        <p:spPr>
          <a:xfrm>
            <a:off x="2011680" y="827641"/>
            <a:ext cx="8244840" cy="780288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B7985-EEC3-47B1-8D4E-793D11CB00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3155" y="3708001"/>
            <a:ext cx="3824525" cy="1912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6070F1-50D7-4303-8881-7B51EBBEB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2695" y="7311391"/>
            <a:ext cx="5836920" cy="1238250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61C537BC-982D-434E-A5DB-8BAB90C895A7}"/>
              </a:ext>
            </a:extLst>
          </p:cNvPr>
          <p:cNvSpPr txBox="1">
            <a:spLocks/>
          </p:cNvSpPr>
          <p:nvPr/>
        </p:nvSpPr>
        <p:spPr>
          <a:xfrm>
            <a:off x="-11072" y="874804"/>
            <a:ext cx="1219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Murder Rate: 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 34 U.S.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Cities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1ABFEC-4FF2-4229-AF85-7ABDBE807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680" y="304521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27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30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A14ED5-1020-4A55-A4E1-56CFE6895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8850" y="-862239"/>
            <a:ext cx="5642140" cy="1325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7A4F5A-578D-4CF7-A316-E767107768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0"/>
            <a:ext cx="5094328" cy="1676400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E01EE8BC-8EB7-441E-A0F5-CDA9ED6E2004}"/>
              </a:ext>
            </a:extLst>
          </p:cNvPr>
          <p:cNvSpPr txBox="1">
            <a:spLocks/>
          </p:cNvSpPr>
          <p:nvPr/>
        </p:nvSpPr>
        <p:spPr bwMode="auto">
          <a:xfrm rot="20939674">
            <a:off x="-2437147" y="-3253577"/>
            <a:ext cx="15328934" cy="13365156"/>
          </a:xfrm>
          <a:prstGeom prst="rect">
            <a:avLst/>
          </a:prstGeom>
          <a:solidFill>
            <a:srgbClr val="C0C0C0">
              <a:alpha val="7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During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COVID 19</a:t>
            </a:r>
          </a:p>
        </p:txBody>
      </p:sp>
    </p:spTree>
    <p:extLst>
      <p:ext uri="{BB962C8B-B14F-4D97-AF65-F5344CB8AC3E}">
        <p14:creationId xmlns:p14="http://schemas.microsoft.com/office/powerpoint/2010/main" val="57937077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Up 4">
            <a:extLst>
              <a:ext uri="{FF2B5EF4-FFF2-40B4-BE49-F238E27FC236}">
                <a16:creationId xmlns:a16="http://schemas.microsoft.com/office/drawing/2014/main" id="{7F8165AD-0E71-4929-B149-52F34346A39D}"/>
              </a:ext>
            </a:extLst>
          </p:cNvPr>
          <p:cNvSpPr/>
          <p:nvPr/>
        </p:nvSpPr>
        <p:spPr>
          <a:xfrm>
            <a:off x="2011680" y="42146"/>
            <a:ext cx="8244840" cy="858837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B7985-EEC3-47B1-8D4E-793D11CB00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3155" y="3708001"/>
            <a:ext cx="3824525" cy="1912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6070F1-50D7-4303-8881-7B51EBBEB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2695" y="7311391"/>
            <a:ext cx="5836920" cy="1238250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61C537BC-982D-434E-A5DB-8BAB90C895A7}"/>
              </a:ext>
            </a:extLst>
          </p:cNvPr>
          <p:cNvSpPr txBox="1">
            <a:spLocks/>
          </p:cNvSpPr>
          <p:nvPr/>
        </p:nvSpPr>
        <p:spPr>
          <a:xfrm>
            <a:off x="27028" y="234724"/>
            <a:ext cx="5566052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Mass Shootings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(4+ Injured or Killed)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1ABFEC-4FF2-4229-AF85-7ABDBE807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128" y="2865279"/>
            <a:ext cx="713232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100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%</a:t>
            </a:r>
            <a:b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A14ED5-1020-4A55-A4E1-56CFE6895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8850" y="-862239"/>
            <a:ext cx="5642140" cy="13255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CD26BC-7B6A-4E02-897C-EDEA15FC8AAB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71"/>
          <a:stretch/>
        </p:blipFill>
        <p:spPr bwMode="auto">
          <a:xfrm>
            <a:off x="8183880" y="5772386"/>
            <a:ext cx="4008120" cy="8722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02A90B3-61A9-42C5-9136-C8A3CF6D8131}"/>
              </a:ext>
            </a:extLst>
          </p:cNvPr>
          <p:cNvSpPr txBox="1">
            <a:spLocks/>
          </p:cNvSpPr>
          <p:nvPr/>
        </p:nvSpPr>
        <p:spPr>
          <a:xfrm>
            <a:off x="4084320" y="4957482"/>
            <a:ext cx="4099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 CY 2020 v. Ave of 5 Previous Years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615859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Up 4">
            <a:extLst>
              <a:ext uri="{FF2B5EF4-FFF2-40B4-BE49-F238E27FC236}">
                <a16:creationId xmlns:a16="http://schemas.microsoft.com/office/drawing/2014/main" id="{7F8165AD-0E71-4929-B149-52F34346A39D}"/>
              </a:ext>
            </a:extLst>
          </p:cNvPr>
          <p:cNvSpPr/>
          <p:nvPr/>
        </p:nvSpPr>
        <p:spPr>
          <a:xfrm>
            <a:off x="2011680" y="42146"/>
            <a:ext cx="8244840" cy="858837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B7985-EEC3-47B1-8D4E-793D11CB00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3155" y="3708001"/>
            <a:ext cx="3824525" cy="1912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6070F1-50D7-4303-8881-7B51EBBEB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2695" y="7311391"/>
            <a:ext cx="5836920" cy="1238250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61C537BC-982D-434E-A5DB-8BAB90C895A7}"/>
              </a:ext>
            </a:extLst>
          </p:cNvPr>
          <p:cNvSpPr txBox="1">
            <a:spLocks/>
          </p:cNvSpPr>
          <p:nvPr/>
        </p:nvSpPr>
        <p:spPr>
          <a:xfrm>
            <a:off x="27028" y="234724"/>
            <a:ext cx="5566052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Mass Shootings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(4+ Injured or Killed)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1ABFEC-4FF2-4229-AF85-7ABDBE807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128" y="2865279"/>
            <a:ext cx="713232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100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%</a:t>
            </a:r>
            <a:b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A14ED5-1020-4A55-A4E1-56CFE6895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8850" y="-862239"/>
            <a:ext cx="5642140" cy="13255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CD26BC-7B6A-4E02-897C-EDEA15FC8AAB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71"/>
          <a:stretch/>
        </p:blipFill>
        <p:spPr bwMode="auto">
          <a:xfrm>
            <a:off x="6964680" y="42146"/>
            <a:ext cx="5227320" cy="7854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02A90B3-61A9-42C5-9136-C8A3CF6D8131}"/>
              </a:ext>
            </a:extLst>
          </p:cNvPr>
          <p:cNvSpPr txBox="1">
            <a:spLocks/>
          </p:cNvSpPr>
          <p:nvPr/>
        </p:nvSpPr>
        <p:spPr>
          <a:xfrm>
            <a:off x="4084320" y="4957482"/>
            <a:ext cx="4099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In CY 2020 v. Ave of 5 Previous Years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1E0A8F17-20C9-4F3F-AE6D-040CF7CCB77B}"/>
              </a:ext>
            </a:extLst>
          </p:cNvPr>
          <p:cNvSpPr txBox="1">
            <a:spLocks/>
          </p:cNvSpPr>
          <p:nvPr/>
        </p:nvSpPr>
        <p:spPr bwMode="auto">
          <a:xfrm rot="20939674">
            <a:off x="-2476705" y="-3253578"/>
            <a:ext cx="15328934" cy="13365156"/>
          </a:xfrm>
          <a:prstGeom prst="rect">
            <a:avLst/>
          </a:prstGeom>
          <a:solidFill>
            <a:srgbClr val="C0C0C0">
              <a:alpha val="7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During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COVID 19</a:t>
            </a:r>
          </a:p>
        </p:txBody>
      </p:sp>
    </p:spTree>
    <p:extLst>
      <p:ext uri="{BB962C8B-B14F-4D97-AF65-F5344CB8AC3E}">
        <p14:creationId xmlns:p14="http://schemas.microsoft.com/office/powerpoint/2010/main" val="22574715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06AA4-3F49-45D6-800B-F91C35357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814646" cy="6858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u="sng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Stress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Family/School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Commuting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54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Wave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Another Quarantine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Income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A438AC-1834-4D84-8E1B-65CDA7F811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r="45754"/>
          <a:stretch/>
        </p:blipFill>
        <p:spPr>
          <a:xfrm>
            <a:off x="5416062" y="2039814"/>
            <a:ext cx="6775938" cy="481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2607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13F17-A4EE-45E3-BB83-A2146CB2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4307"/>
            <a:ext cx="12192000" cy="169068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Yellow Flags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Employees </a:t>
            </a:r>
            <a:b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Who May Become Violent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1274A-C663-4C4C-8173-07F6D7E25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388962"/>
            <a:ext cx="6019800" cy="5469037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Fascination w weapons/incidents of violence</a:t>
            </a:r>
          </a:p>
          <a:p>
            <a:r>
              <a:rPr lang="en-US" b="1" dirty="0">
                <a:solidFill>
                  <a:srgbClr val="FFFF00"/>
                </a:solidFill>
              </a:rPr>
              <a:t>General narcissistic attitude</a:t>
            </a:r>
          </a:p>
          <a:p>
            <a:r>
              <a:rPr lang="en-US" b="1" dirty="0">
                <a:solidFill>
                  <a:srgbClr val="FFFF00"/>
                </a:solidFill>
              </a:rPr>
              <a:t>Disruptive outbursts or temper flare-ups disproportional to source of agitation </a:t>
            </a:r>
          </a:p>
          <a:p>
            <a:r>
              <a:rPr lang="en-US" b="1" dirty="0">
                <a:solidFill>
                  <a:srgbClr val="FFFF00"/>
                </a:solidFill>
              </a:rPr>
              <a:t>Consistent attempts to argue against co-workers</a:t>
            </a:r>
          </a:p>
          <a:p>
            <a:r>
              <a:rPr lang="en-US" b="1" dirty="0">
                <a:solidFill>
                  <a:srgbClr val="FFFF00"/>
                </a:solidFill>
              </a:rPr>
              <a:t>Tendency to interpret daily events in a morbid or pernicious way </a:t>
            </a:r>
          </a:p>
          <a:p>
            <a:r>
              <a:rPr lang="en-US" b="1" dirty="0">
                <a:solidFill>
                  <a:srgbClr val="FFFF00"/>
                </a:solidFill>
              </a:rPr>
              <a:t>Consistent display of "victim-syndrome"</a:t>
            </a:r>
          </a:p>
          <a:p>
            <a:r>
              <a:rPr lang="en-US" b="1" dirty="0">
                <a:solidFill>
                  <a:srgbClr val="FFFF00"/>
                </a:solidFill>
              </a:rPr>
              <a:t>Controlling or demanding personality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3DEA47-8CDF-4D8E-AAFE-1F3C7444C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693762"/>
            <a:ext cx="6019799" cy="5567423"/>
          </a:xfrm>
        </p:spPr>
        <p:txBody>
          <a:bodyPr>
            <a:normAutofit lnSpcReduction="10000"/>
          </a:bodyPr>
          <a:lstStyle/>
          <a:p>
            <a:pPr marL="0" indent="288925"/>
            <a:r>
              <a:rPr lang="en-US" b="1" dirty="0">
                <a:solidFill>
                  <a:srgbClr val="FFFF00"/>
                </a:solidFill>
              </a:rPr>
              <a:t>General tendency to make </a:t>
            </a:r>
          </a:p>
          <a:p>
            <a:pPr marL="0" indent="288925">
              <a:buNone/>
            </a:pPr>
            <a:r>
              <a:rPr lang="en-US" b="1" dirty="0">
                <a:solidFill>
                  <a:srgbClr val="FFFF00"/>
                </a:solidFill>
              </a:rPr>
              <a:t>co-workers uncomfortable</a:t>
            </a:r>
          </a:p>
          <a:p>
            <a:r>
              <a:rPr lang="en-US" b="1" dirty="0">
                <a:solidFill>
                  <a:srgbClr val="FFFF00"/>
                </a:solidFill>
              </a:rPr>
              <a:t>Proponent of general and "inter-office" conspiracy theories </a:t>
            </a:r>
          </a:p>
          <a:p>
            <a:r>
              <a:rPr lang="en-US" b="1" dirty="0">
                <a:solidFill>
                  <a:srgbClr val="FFFF00"/>
                </a:solidFill>
              </a:rPr>
              <a:t> Multiple gun ownership</a:t>
            </a:r>
          </a:p>
          <a:p>
            <a:r>
              <a:rPr lang="en-US" b="1" dirty="0">
                <a:solidFill>
                  <a:srgbClr val="FFFF00"/>
                </a:solidFill>
              </a:rPr>
              <a:t>Consistent complaints, negative comments, or consistently filing grievances </a:t>
            </a:r>
          </a:p>
          <a:p>
            <a:r>
              <a:rPr lang="en-US" b="1" dirty="0">
                <a:solidFill>
                  <a:srgbClr val="FFFF00"/>
                </a:solidFill>
              </a:rPr>
              <a:t>Persistent, inappropriate anger</a:t>
            </a:r>
          </a:p>
          <a:p>
            <a:r>
              <a:rPr lang="en-US" b="1" dirty="0">
                <a:solidFill>
                  <a:srgbClr val="FFFF00"/>
                </a:solidFill>
              </a:rPr>
              <a:t>Affiliation with fringe, anti-government, or racist organizations </a:t>
            </a:r>
          </a:p>
          <a:p>
            <a:r>
              <a:rPr lang="en-US" b="1" dirty="0">
                <a:solidFill>
                  <a:srgbClr val="FFFF00"/>
                </a:solidFill>
              </a:rPr>
              <a:t>Indications of drug or alcohol abuse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56790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13F17-A4EE-45E3-BB83-A2146CB2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4307"/>
            <a:ext cx="12192000" cy="169068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Yellow Flags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Employees </a:t>
            </a:r>
            <a:b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Who May Become Violent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1274A-C663-4C4C-8173-07F6D7E25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388962"/>
            <a:ext cx="6019800" cy="5469037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Fascination w weapons/incidents of violence</a:t>
            </a:r>
          </a:p>
          <a:p>
            <a:r>
              <a:rPr lang="en-US" b="1" dirty="0">
                <a:solidFill>
                  <a:srgbClr val="FFFF00"/>
                </a:solidFill>
              </a:rPr>
              <a:t>General narcissistic attitude</a:t>
            </a:r>
          </a:p>
          <a:p>
            <a:r>
              <a:rPr lang="en-US" b="1" dirty="0">
                <a:solidFill>
                  <a:srgbClr val="FFFF00"/>
                </a:solidFill>
              </a:rPr>
              <a:t>Disruptive outbursts or temper flare-ups disproportional to source of agitation </a:t>
            </a:r>
          </a:p>
          <a:p>
            <a:r>
              <a:rPr lang="en-US" b="1" dirty="0">
                <a:solidFill>
                  <a:srgbClr val="FFFF00"/>
                </a:solidFill>
              </a:rPr>
              <a:t>Consistent attempts to argue against co-workers</a:t>
            </a:r>
          </a:p>
          <a:p>
            <a:r>
              <a:rPr lang="en-US" b="1" dirty="0">
                <a:solidFill>
                  <a:srgbClr val="FFFF00"/>
                </a:solidFill>
              </a:rPr>
              <a:t>Tendency to interpret daily events in a morbid or pernicious way </a:t>
            </a:r>
          </a:p>
          <a:p>
            <a:r>
              <a:rPr lang="en-US" b="1" dirty="0">
                <a:solidFill>
                  <a:srgbClr val="FFFF00"/>
                </a:solidFill>
              </a:rPr>
              <a:t>Consistent display of "victim-syndrome"</a:t>
            </a:r>
          </a:p>
          <a:p>
            <a:r>
              <a:rPr lang="en-US" b="1" dirty="0">
                <a:solidFill>
                  <a:srgbClr val="FFFF00"/>
                </a:solidFill>
              </a:rPr>
              <a:t>Controlling or demanding personality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3DEA47-8CDF-4D8E-AAFE-1F3C7444C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693762"/>
            <a:ext cx="6019799" cy="5567423"/>
          </a:xfrm>
        </p:spPr>
        <p:txBody>
          <a:bodyPr>
            <a:normAutofit lnSpcReduction="10000"/>
          </a:bodyPr>
          <a:lstStyle/>
          <a:p>
            <a:pPr marL="0" indent="288925"/>
            <a:r>
              <a:rPr lang="en-US" b="1" dirty="0">
                <a:solidFill>
                  <a:srgbClr val="FFFF00"/>
                </a:solidFill>
              </a:rPr>
              <a:t>General tendency to make </a:t>
            </a:r>
          </a:p>
          <a:p>
            <a:pPr marL="0" indent="288925">
              <a:buNone/>
            </a:pPr>
            <a:r>
              <a:rPr lang="en-US" b="1" dirty="0">
                <a:solidFill>
                  <a:srgbClr val="FFFF00"/>
                </a:solidFill>
              </a:rPr>
              <a:t>co-workers uncomfortable</a:t>
            </a:r>
          </a:p>
          <a:p>
            <a:r>
              <a:rPr lang="en-US" b="1" dirty="0">
                <a:solidFill>
                  <a:srgbClr val="FFFF00"/>
                </a:solidFill>
              </a:rPr>
              <a:t>Proponent of general and "inter-office" conspiracy theories </a:t>
            </a:r>
          </a:p>
          <a:p>
            <a:r>
              <a:rPr lang="en-US" b="1" dirty="0">
                <a:solidFill>
                  <a:srgbClr val="FFFF00"/>
                </a:solidFill>
              </a:rPr>
              <a:t> Multiple gun ownership</a:t>
            </a:r>
          </a:p>
          <a:p>
            <a:r>
              <a:rPr lang="en-US" b="1" dirty="0">
                <a:solidFill>
                  <a:srgbClr val="FFFF00"/>
                </a:solidFill>
              </a:rPr>
              <a:t>Consistent complaints, negative comments, or consistently filing grievances </a:t>
            </a:r>
          </a:p>
          <a:p>
            <a:r>
              <a:rPr lang="en-US" b="1" dirty="0">
                <a:solidFill>
                  <a:srgbClr val="FFFF00"/>
                </a:solidFill>
              </a:rPr>
              <a:t>Persistent, inappropriate anger</a:t>
            </a:r>
          </a:p>
          <a:p>
            <a:r>
              <a:rPr lang="en-US" b="1" dirty="0">
                <a:solidFill>
                  <a:srgbClr val="FFFF00"/>
                </a:solidFill>
              </a:rPr>
              <a:t>Affiliation with fringe, anti-government, or racist organizations </a:t>
            </a:r>
          </a:p>
          <a:p>
            <a:r>
              <a:rPr lang="en-US" b="1" dirty="0">
                <a:solidFill>
                  <a:srgbClr val="FFFF00"/>
                </a:solidFill>
              </a:rPr>
              <a:t>Indications of drug or alcohol abuse</a:t>
            </a:r>
          </a:p>
          <a:p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1F60D3B7-6843-4AFE-B4C5-055FC45E8CA5}"/>
              </a:ext>
            </a:extLst>
          </p:cNvPr>
          <p:cNvSpPr txBox="1">
            <a:spLocks/>
          </p:cNvSpPr>
          <p:nvPr/>
        </p:nvSpPr>
        <p:spPr bwMode="auto">
          <a:xfrm>
            <a:off x="-2656251" y="-2798795"/>
            <a:ext cx="15727279" cy="12455589"/>
          </a:xfrm>
          <a:prstGeom prst="rect">
            <a:avLst/>
          </a:prstGeom>
          <a:solidFill>
            <a:sysClr val="window" lastClr="FFFFFF">
              <a:lumMod val="85000"/>
              <a:alpha val="58000"/>
            </a:sys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Train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Your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Employees</a:t>
            </a:r>
          </a:p>
        </p:txBody>
      </p:sp>
    </p:spTree>
    <p:extLst>
      <p:ext uri="{BB962C8B-B14F-4D97-AF65-F5344CB8AC3E}">
        <p14:creationId xmlns:p14="http://schemas.microsoft.com/office/powerpoint/2010/main" val="191105120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13F17-A4EE-45E3-BB83-A2146CB2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4307"/>
            <a:ext cx="12192000" cy="169068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Flags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Employees Who </a:t>
            </a:r>
            <a:b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May Become Violent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1274A-C663-4C4C-8173-07F6D7E25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388962"/>
            <a:ext cx="6019800" cy="546903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Suffers what the individual considers a profound, public humiliation 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Passed over for promotion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 makes critical mistake that negatively affects the company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 is publicly reprimanded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 is teased or otherwise harassed 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3DEA47-8CDF-4D8E-AAFE-1F3C7444C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388962"/>
            <a:ext cx="6019799" cy="5567423"/>
          </a:xfrm>
        </p:spPr>
        <p:txBody>
          <a:bodyPr>
            <a:normAutofit/>
          </a:bodyPr>
          <a:lstStyle/>
          <a:p>
            <a:pPr marL="0" indent="228600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 is fired, </a:t>
            </a:r>
          </a:p>
          <a:p>
            <a:pPr marL="0" indent="228600">
              <a:buNone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laid-off, "downsized"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Personal life trauma resulting in a feeling of helplessness 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Divorce, separation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Death of spouse, family member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Dramatic increase in anxiety, anger, depression (swift, observable mood swing)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81184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13F17-A4EE-45E3-BB83-A2146CB2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4307"/>
            <a:ext cx="12192000" cy="169068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Flags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Employees Who </a:t>
            </a:r>
            <a:b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May Become Violent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1274A-C663-4C4C-8173-07F6D7E25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388962"/>
            <a:ext cx="6019800" cy="546903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Suffers what the individual considers a profound, public humiliation 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Passed over for promotion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 makes critical mistake that negatively affects the company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 is publicly reprimanded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 is teased or otherwise harassed 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3DEA47-8CDF-4D8E-AAFE-1F3C7444C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388962"/>
            <a:ext cx="6019799" cy="5567423"/>
          </a:xfrm>
        </p:spPr>
        <p:txBody>
          <a:bodyPr>
            <a:normAutofit/>
          </a:bodyPr>
          <a:lstStyle/>
          <a:p>
            <a:pPr marL="0" indent="228600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 is fired, </a:t>
            </a:r>
          </a:p>
          <a:p>
            <a:pPr marL="0" indent="228600">
              <a:buNone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laid-off, "downsized"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Personal life trauma resulting in a feeling of helplessness 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Divorce, separation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Death of spouse, family member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Dramatic increase in anxiety, anger, depression (swift, observable mood swing) </a:t>
            </a:r>
          </a:p>
          <a:p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5139E9C3-DBBE-4212-83B0-B98C9A4A4E7D}"/>
              </a:ext>
            </a:extLst>
          </p:cNvPr>
          <p:cNvSpPr txBox="1">
            <a:spLocks/>
          </p:cNvSpPr>
          <p:nvPr/>
        </p:nvSpPr>
        <p:spPr bwMode="auto">
          <a:xfrm>
            <a:off x="-3035355" y="-3046359"/>
            <a:ext cx="16596736" cy="12455589"/>
          </a:xfrm>
          <a:prstGeom prst="rect">
            <a:avLst/>
          </a:prstGeom>
          <a:solidFill>
            <a:sysClr val="window" lastClr="FFFFFF">
              <a:lumMod val="85000"/>
              <a:alpha val="58000"/>
            </a:sys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Train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Your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Employees</a:t>
            </a:r>
          </a:p>
        </p:txBody>
      </p:sp>
    </p:spTree>
    <p:extLst>
      <p:ext uri="{BB962C8B-B14F-4D97-AF65-F5344CB8AC3E}">
        <p14:creationId xmlns:p14="http://schemas.microsoft.com/office/powerpoint/2010/main" val="292391476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C3CA6-9B65-43A1-883C-0D4FA1ED9F2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23420" b="17369"/>
          <a:stretch/>
        </p:blipFill>
        <p:spPr bwMode="auto">
          <a:xfrm>
            <a:off x="6659880" y="0"/>
            <a:ext cx="553212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0" y="-2894"/>
            <a:ext cx="6659880" cy="6858000"/>
          </a:xfrm>
          <a:prstGeom prst="rect">
            <a:avLst/>
          </a:prstGeom>
        </p:spPr>
      </p:pic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CC275DCB-25E1-4AC5-AF0C-607C04A52638}"/>
              </a:ext>
            </a:extLst>
          </p:cNvPr>
          <p:cNvSpPr/>
          <p:nvPr/>
        </p:nvSpPr>
        <p:spPr>
          <a:xfrm>
            <a:off x="0" y="4202711"/>
            <a:ext cx="12192000" cy="2652395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All of 2022?</a:t>
            </a:r>
          </a:p>
        </p:txBody>
      </p:sp>
    </p:spTree>
    <p:extLst>
      <p:ext uri="{BB962C8B-B14F-4D97-AF65-F5344CB8AC3E}">
        <p14:creationId xmlns:p14="http://schemas.microsoft.com/office/powerpoint/2010/main" val="380189651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43B72-6AD4-432A-AF00-3A4525875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18080" y="-91440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  <a:t>Trust You???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A9756-0875-4BC4-8E6B-A6AB39E06A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" y="1559241"/>
            <a:ext cx="2672862" cy="5532437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Commute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Policing Your Procedures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Food Chain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Requiring Masks, Vax, etc.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3ED3C0-0CF6-465A-B455-5A47372B4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97724" y="3429000"/>
            <a:ext cx="10410091" cy="5532437"/>
          </a:xfrm>
        </p:spPr>
        <p:txBody>
          <a:bodyPr/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Workplace Violence</a:t>
            </a:r>
          </a:p>
          <a:p>
            <a:r>
              <a:rPr lang="en-US" sz="1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Unrest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303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920B3-65ED-44CC-9807-054B8E5A0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64680" y="-375137"/>
            <a:ext cx="12192000" cy="1690688"/>
          </a:xfrm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 Plan + WFH Shattered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9D64C-A96A-405B-A907-41B3636BE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01969"/>
            <a:ext cx="12191999" cy="5756030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IT Not Scalable</a:t>
            </a:r>
          </a:p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All Emps Needed New Equipment</a:t>
            </a:r>
          </a:p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All Emps Needed New Software</a:t>
            </a:r>
          </a:p>
          <a:p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Wi-Fi + Electrical Issues at Home</a:t>
            </a:r>
          </a:p>
        </p:txBody>
      </p:sp>
    </p:spTree>
    <p:extLst>
      <p:ext uri="{BB962C8B-B14F-4D97-AF65-F5344CB8AC3E}">
        <p14:creationId xmlns:p14="http://schemas.microsoft.com/office/powerpoint/2010/main" val="385763517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2" name="Picture 2" descr="http://www.magicalrealism.us/wp-content/uploads/2014/12/16bFrontline13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6737" y="5715318"/>
            <a:ext cx="9144000" cy="1143000"/>
          </a:xfrm>
        </p:spPr>
        <p:txBody>
          <a:bodyPr/>
          <a:lstStyle/>
          <a:p>
            <a:r>
              <a:rPr lang="en-US" sz="8000" dirty="0"/>
              <a:t>17Sep11-24Mar12</a:t>
            </a:r>
          </a:p>
        </p:txBody>
      </p:sp>
    </p:spTree>
    <p:extLst>
      <p:ext uri="{BB962C8B-B14F-4D97-AF65-F5344CB8AC3E}">
        <p14:creationId xmlns:p14="http://schemas.microsoft.com/office/powerpoint/2010/main" val="338204432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2" name="Picture 2" descr="http://www.stillscenes.com/wp-content/uploads/2012/09/ows_1_year_anniversary_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8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56097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418" name="Picture 2" descr="http://images.politico.com/global/2012/01/120113_occupy_washington_ap_3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51356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43B72-6AD4-432A-AF00-3A4525875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18080" y="-91440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  <a:t>Trust You???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A9756-0875-4BC4-8E6B-A6AB39E06A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559241"/>
            <a:ext cx="2649415" cy="5532437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Commute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Policing Your Procedures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Food Chain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Requiring Masks, Vax, etc.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3ED3C0-0CF6-465A-B455-5A47372B4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13892" y="2356412"/>
            <a:ext cx="9478108" cy="5532437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Workplace Violence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Civil Unrest</a:t>
            </a:r>
          </a:p>
          <a:p>
            <a:r>
              <a:rPr 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Weapons at Work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17052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images, employees with guns at w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5929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852457" y="1119466"/>
            <a:ext cx="4339542" cy="29176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Guns at Work?</a:t>
            </a:r>
          </a:p>
        </p:txBody>
      </p:sp>
    </p:spTree>
    <p:extLst>
      <p:ext uri="{BB962C8B-B14F-4D97-AF65-F5344CB8AC3E}">
        <p14:creationId xmlns:p14="http://schemas.microsoft.com/office/powerpoint/2010/main" val="19593129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images, employees with guns at w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37276" cy="683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images, employees with guns at wo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276" y="0"/>
            <a:ext cx="76547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568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Up 4">
            <a:extLst>
              <a:ext uri="{FF2B5EF4-FFF2-40B4-BE49-F238E27FC236}">
                <a16:creationId xmlns:a16="http://schemas.microsoft.com/office/drawing/2014/main" id="{7F8165AD-0E71-4929-B149-52F34346A39D}"/>
              </a:ext>
            </a:extLst>
          </p:cNvPr>
          <p:cNvSpPr/>
          <p:nvPr/>
        </p:nvSpPr>
        <p:spPr>
          <a:xfrm>
            <a:off x="0" y="746761"/>
            <a:ext cx="8244840" cy="780288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C8B776-AFA1-4621-B03E-4DA4241F406F}"/>
              </a:ext>
            </a:extLst>
          </p:cNvPr>
          <p:cNvSpPr txBox="1">
            <a:spLocks/>
          </p:cNvSpPr>
          <p:nvPr/>
        </p:nvSpPr>
        <p:spPr>
          <a:xfrm>
            <a:off x="1935480" y="5448457"/>
            <a:ext cx="41605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CY 2020 v.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CY 2019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C61D5F-C850-4D80-847F-480FF410D2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t="8776" r="14332" b="11224"/>
          <a:stretch/>
        </p:blipFill>
        <p:spPr>
          <a:xfrm>
            <a:off x="8046720" y="982981"/>
            <a:ext cx="3947160" cy="4724400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20F0B24B-034B-40CC-9B1F-8BB59CC908E2}"/>
              </a:ext>
            </a:extLst>
          </p:cNvPr>
          <p:cNvSpPr txBox="1">
            <a:spLocks/>
          </p:cNvSpPr>
          <p:nvPr/>
        </p:nvSpPr>
        <p:spPr>
          <a:xfrm>
            <a:off x="0" y="525781"/>
            <a:ext cx="1219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Guns Seized at </a:t>
            </a:r>
            <a:b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Airports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9553E-B573-457C-A1FF-994018B1A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108" y="311340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200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51770990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Up 4">
            <a:extLst>
              <a:ext uri="{FF2B5EF4-FFF2-40B4-BE49-F238E27FC236}">
                <a16:creationId xmlns:a16="http://schemas.microsoft.com/office/drawing/2014/main" id="{7F8165AD-0E71-4929-B149-52F34346A39D}"/>
              </a:ext>
            </a:extLst>
          </p:cNvPr>
          <p:cNvSpPr/>
          <p:nvPr/>
        </p:nvSpPr>
        <p:spPr>
          <a:xfrm>
            <a:off x="0" y="746761"/>
            <a:ext cx="8244840" cy="780288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C8B776-AFA1-4621-B03E-4DA4241F406F}"/>
              </a:ext>
            </a:extLst>
          </p:cNvPr>
          <p:cNvSpPr txBox="1">
            <a:spLocks/>
          </p:cNvSpPr>
          <p:nvPr/>
        </p:nvSpPr>
        <p:spPr>
          <a:xfrm>
            <a:off x="1935480" y="5448457"/>
            <a:ext cx="41605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CY 2020 v.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CY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C61D5F-C850-4D80-847F-480FF410D2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t="8776" r="14332" b="11224"/>
          <a:stretch/>
        </p:blipFill>
        <p:spPr>
          <a:xfrm>
            <a:off x="8244840" y="2133601"/>
            <a:ext cx="3947160" cy="4724400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20F0B24B-034B-40CC-9B1F-8BB59CC908E2}"/>
              </a:ext>
            </a:extLst>
          </p:cNvPr>
          <p:cNvSpPr txBox="1">
            <a:spLocks/>
          </p:cNvSpPr>
          <p:nvPr/>
        </p:nvSpPr>
        <p:spPr>
          <a:xfrm>
            <a:off x="0" y="525781"/>
            <a:ext cx="1219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Guns Seized at </a:t>
            </a:r>
            <a:b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Airports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9553E-B573-457C-A1FF-994018B1A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108" y="311340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200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%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7FCCF591-5248-4EDF-8689-807F6BDDC63C}"/>
              </a:ext>
            </a:extLst>
          </p:cNvPr>
          <p:cNvSpPr txBox="1">
            <a:spLocks/>
          </p:cNvSpPr>
          <p:nvPr/>
        </p:nvSpPr>
        <p:spPr bwMode="auto">
          <a:xfrm rot="20939674">
            <a:off x="-2338086" y="-3253578"/>
            <a:ext cx="15328934" cy="13365156"/>
          </a:xfrm>
          <a:prstGeom prst="rect">
            <a:avLst/>
          </a:prstGeom>
          <a:solidFill>
            <a:srgbClr val="C0C0C0">
              <a:alpha val="7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During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COVID 19</a:t>
            </a:r>
          </a:p>
        </p:txBody>
      </p:sp>
    </p:spTree>
    <p:extLst>
      <p:ext uri="{BB962C8B-B14F-4D97-AF65-F5344CB8AC3E}">
        <p14:creationId xmlns:p14="http://schemas.microsoft.com/office/powerpoint/2010/main" val="101621699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095779-04B4-4FB3-9F1E-9D92DF761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795" y="999807"/>
            <a:ext cx="5699760" cy="1276825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Guns Seized at Airports</a:t>
            </a:r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7F8165AD-0E71-4929-B149-52F34346A39D}"/>
              </a:ext>
            </a:extLst>
          </p:cNvPr>
          <p:cNvSpPr/>
          <p:nvPr/>
        </p:nvSpPr>
        <p:spPr>
          <a:xfrm>
            <a:off x="0" y="560386"/>
            <a:ext cx="8244840" cy="780288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8204A3-D451-40D0-9E2B-7B7B511D0FF8}"/>
              </a:ext>
            </a:extLst>
          </p:cNvPr>
          <p:cNvSpPr txBox="1">
            <a:spLocks/>
          </p:cNvSpPr>
          <p:nvPr/>
        </p:nvSpPr>
        <p:spPr>
          <a:xfrm>
            <a:off x="1503045" y="3086891"/>
            <a:ext cx="5238750" cy="1135063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83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%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C8B776-AFA1-4621-B03E-4DA4241F406F}"/>
              </a:ext>
            </a:extLst>
          </p:cNvPr>
          <p:cNvSpPr txBox="1">
            <a:spLocks/>
          </p:cNvSpPr>
          <p:nvPr/>
        </p:nvSpPr>
        <p:spPr>
          <a:xfrm>
            <a:off x="1935480" y="5448457"/>
            <a:ext cx="41605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Loaded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C61D5F-C850-4D80-847F-480FF410D2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t="8776" r="14332" b="11224"/>
          <a:stretch/>
        </p:blipFill>
        <p:spPr>
          <a:xfrm>
            <a:off x="8244840" y="3992879"/>
            <a:ext cx="3947160" cy="286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9227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rrichswier.com/wp-content/uploads/gun-in-desk-drawer-e14409380361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96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09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920B3-65ED-44CC-9807-054B8E5A0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64680" y="-375137"/>
            <a:ext cx="12192000" cy="1690688"/>
          </a:xfrm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 Plan + WFH Shattered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9D64C-A96A-405B-A907-41B3636BE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01969"/>
            <a:ext cx="12191999" cy="5756030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IT Not Scalable</a:t>
            </a:r>
          </a:p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All Emps Needed New Equipment</a:t>
            </a:r>
          </a:p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All Emps Needed New Software</a:t>
            </a:r>
          </a:p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Wi-Fi + Electrical Issues at Home</a:t>
            </a:r>
          </a:p>
          <a:p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 Needed Security Upgrade</a:t>
            </a:r>
          </a:p>
        </p:txBody>
      </p:sp>
    </p:spTree>
    <p:extLst>
      <p:ext uri="{BB962C8B-B14F-4D97-AF65-F5344CB8AC3E}">
        <p14:creationId xmlns:p14="http://schemas.microsoft.com/office/powerpoint/2010/main" val="37164781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rrichswier.com/wp-content/uploads/gun-in-desk-drawer-e14409380361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96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60E1A839-66B0-4991-BAE9-C8AF73436423}"/>
              </a:ext>
            </a:extLst>
          </p:cNvPr>
          <p:cNvSpPr txBox="1">
            <a:spLocks/>
          </p:cNvSpPr>
          <p:nvPr/>
        </p:nvSpPr>
        <p:spPr bwMode="auto">
          <a:xfrm rot="20726375">
            <a:off x="-8096824" y="-2822412"/>
            <a:ext cx="23386216" cy="13398828"/>
          </a:xfrm>
          <a:prstGeom prst="rect">
            <a:avLst/>
          </a:prstGeom>
          <a:solidFill>
            <a:srgbClr val="C0C0C0">
              <a:alpha val="54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922838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Police </a:t>
            </a:r>
          </a:p>
          <a:p>
            <a:pPr marL="4922838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Probably </a:t>
            </a:r>
          </a:p>
          <a:p>
            <a:pPr marL="4922838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Won’t </a:t>
            </a:r>
          </a:p>
          <a:p>
            <a:pPr marL="4922838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Come</a:t>
            </a:r>
          </a:p>
        </p:txBody>
      </p:sp>
    </p:spTree>
    <p:extLst>
      <p:ext uri="{BB962C8B-B14F-4D97-AF65-F5344CB8AC3E}">
        <p14:creationId xmlns:p14="http://schemas.microsoft.com/office/powerpoint/2010/main" val="225994952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rrichswier.com/wp-content/uploads/gun-in-desk-drawer-e14409380361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96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60E1A839-66B0-4991-BAE9-C8AF73436423}"/>
              </a:ext>
            </a:extLst>
          </p:cNvPr>
          <p:cNvSpPr txBox="1">
            <a:spLocks/>
          </p:cNvSpPr>
          <p:nvPr/>
        </p:nvSpPr>
        <p:spPr bwMode="auto">
          <a:xfrm rot="20726375">
            <a:off x="-4456200" y="-3611130"/>
            <a:ext cx="18749139" cy="13398828"/>
          </a:xfrm>
          <a:prstGeom prst="rect">
            <a:avLst/>
          </a:prstGeom>
          <a:solidFill>
            <a:srgbClr val="C0C0C0">
              <a:alpha val="54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92283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Police </a:t>
            </a:r>
          </a:p>
          <a:p>
            <a:pPr marL="492283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Probably </a:t>
            </a:r>
          </a:p>
          <a:p>
            <a:pPr marL="492283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Won’t </a:t>
            </a:r>
          </a:p>
          <a:p>
            <a:pPr marL="4922838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Come</a:t>
            </a:r>
          </a:p>
        </p:txBody>
      </p:sp>
    </p:spTree>
    <p:extLst>
      <p:ext uri="{BB962C8B-B14F-4D97-AF65-F5344CB8AC3E}">
        <p14:creationId xmlns:p14="http://schemas.microsoft.com/office/powerpoint/2010/main" val="256000442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Image result for image, ontario county, ny sherif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5"/>
          <a:stretch/>
        </p:blipFill>
        <p:spPr bwMode="auto">
          <a:xfrm>
            <a:off x="7620002" y="33937"/>
            <a:ext cx="4480560" cy="682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620002" cy="6858000"/>
          </a:xfrm>
        </p:spPr>
        <p:txBody>
          <a:bodyPr/>
          <a:lstStyle/>
          <a:p>
            <a:r>
              <a:rPr lang="en-US" sz="8000" b="1" dirty="0">
                <a:solidFill>
                  <a:srgbClr val="FFFF00"/>
                </a:solidFill>
                <a:latin typeface="Arial Black" panose="020B0A04020102020204" pitchFamily="34" charset="0"/>
              </a:rPr>
              <a:t>“We’re in the </a:t>
            </a:r>
            <a:r>
              <a:rPr lang="en-US" sz="9600" b="1" dirty="0">
                <a:solidFill>
                  <a:schemeClr val="accent1"/>
                </a:solidFill>
                <a:latin typeface="Arial Black" panose="020B0A04020102020204" pitchFamily="34" charset="0"/>
              </a:rPr>
              <a:t>Law</a:t>
            </a:r>
            <a:r>
              <a:rPr lang="en-US" sz="8000" b="1" dirty="0">
                <a:solidFill>
                  <a:schemeClr val="accent1"/>
                </a:solidFill>
                <a:latin typeface="Arial Black" panose="020B0A04020102020204" pitchFamily="34" charset="0"/>
              </a:rPr>
              <a:t> Enforcement </a:t>
            </a:r>
            <a:r>
              <a:rPr lang="en-US" sz="8000" b="1" dirty="0">
                <a:solidFill>
                  <a:srgbClr val="FFFF00"/>
                </a:solidFill>
                <a:latin typeface="Arial Black" panose="020B0A04020102020204" pitchFamily="34" charset="0"/>
              </a:rPr>
              <a:t>Biz”</a:t>
            </a:r>
          </a:p>
        </p:txBody>
      </p:sp>
    </p:spTree>
    <p:extLst>
      <p:ext uri="{BB962C8B-B14F-4D97-AF65-F5344CB8AC3E}">
        <p14:creationId xmlns:p14="http://schemas.microsoft.com/office/powerpoint/2010/main" val="93651737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Image result for image, ontario county, ny sherif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5"/>
          <a:stretch/>
        </p:blipFill>
        <p:spPr bwMode="auto">
          <a:xfrm>
            <a:off x="7620002" y="33937"/>
            <a:ext cx="4480560" cy="682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620002" cy="6858000"/>
          </a:xfrm>
        </p:spPr>
        <p:txBody>
          <a:bodyPr/>
          <a:lstStyle/>
          <a:p>
            <a:r>
              <a:rPr lang="en-US" sz="8000" b="1" dirty="0">
                <a:solidFill>
                  <a:srgbClr val="FFFF00"/>
                </a:solidFill>
                <a:latin typeface="Arial Black" panose="020B0A04020102020204" pitchFamily="34" charset="0"/>
              </a:rPr>
              <a:t>“Not the </a:t>
            </a:r>
            <a:br>
              <a:rPr lang="en-US" sz="8000" b="1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n-US" sz="9600" b="1" dirty="0">
                <a:solidFill>
                  <a:schemeClr val="accent1"/>
                </a:solidFill>
                <a:latin typeface="Arial Black" panose="020B0A04020102020204" pitchFamily="34" charset="0"/>
              </a:rPr>
              <a:t>Co. Policy</a:t>
            </a:r>
            <a:r>
              <a:rPr lang="en-US" sz="9600" b="1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7800" b="1" dirty="0">
                <a:solidFill>
                  <a:srgbClr val="FFFF00"/>
                </a:solidFill>
                <a:latin typeface="Arial Black" panose="020B0A04020102020204" pitchFamily="34" charset="0"/>
              </a:rPr>
              <a:t>Enforcement</a:t>
            </a:r>
            <a:br>
              <a:rPr lang="en-US" sz="7800" b="1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n-US" sz="7800" b="1" dirty="0">
                <a:solidFill>
                  <a:srgbClr val="FFFF00"/>
                </a:solidFill>
                <a:latin typeface="Arial Black" panose="020B0A04020102020204" pitchFamily="34" charset="0"/>
              </a:rPr>
              <a:t>Biz”</a:t>
            </a:r>
          </a:p>
        </p:txBody>
      </p:sp>
    </p:spTree>
    <p:extLst>
      <p:ext uri="{BB962C8B-B14F-4D97-AF65-F5344CB8AC3E}">
        <p14:creationId xmlns:p14="http://schemas.microsoft.com/office/powerpoint/2010/main" val="310692401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Image result for image, ontario county, ny sherif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5"/>
          <a:stretch/>
        </p:blipFill>
        <p:spPr bwMode="auto">
          <a:xfrm>
            <a:off x="7711440" y="33937"/>
            <a:ext cx="4480560" cy="682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345680" cy="6858000"/>
          </a:xfrm>
        </p:spPr>
        <p:txBody>
          <a:bodyPr/>
          <a:lstStyle/>
          <a:p>
            <a:r>
              <a:rPr lang="en-US" sz="7200" b="1" dirty="0">
                <a:solidFill>
                  <a:srgbClr val="FFFF00"/>
                </a:solidFill>
                <a:latin typeface="Arial Black" panose="020B0A04020102020204" pitchFamily="34" charset="0"/>
              </a:rPr>
              <a:t>“What’s </a:t>
            </a:r>
            <a:br>
              <a:rPr lang="en-US" sz="7200" b="1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n-US" sz="7200" b="1" dirty="0">
                <a:solidFill>
                  <a:srgbClr val="FFFF00"/>
                </a:solidFill>
                <a:latin typeface="Arial Black" panose="020B0A04020102020204" pitchFamily="34" charset="0"/>
              </a:rPr>
              <a:t>Your </a:t>
            </a:r>
            <a:br>
              <a:rPr lang="en-US" sz="7200" b="1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n-US" sz="7200" b="1" dirty="0">
                <a:solidFill>
                  <a:srgbClr val="FFFF00"/>
                </a:solidFill>
                <a:latin typeface="Arial Black" panose="020B0A04020102020204" pitchFamily="34" charset="0"/>
              </a:rPr>
              <a:t>Policy?</a:t>
            </a:r>
            <a:br>
              <a:rPr lang="en-US" sz="7200" b="1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br>
              <a:rPr lang="en-US" sz="7200" b="1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n-US" sz="7200" b="1" dirty="0">
                <a:solidFill>
                  <a:srgbClr val="FFFF00"/>
                </a:solidFill>
                <a:latin typeface="Arial Black" panose="020B0A04020102020204" pitchFamily="34" charset="0"/>
              </a:rPr>
              <a:t>Procedures?”</a:t>
            </a:r>
          </a:p>
        </p:txBody>
      </p:sp>
    </p:spTree>
    <p:extLst>
      <p:ext uri="{BB962C8B-B14F-4D97-AF65-F5344CB8AC3E}">
        <p14:creationId xmlns:p14="http://schemas.microsoft.com/office/powerpoint/2010/main" val="266722403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43B72-6AD4-432A-AF00-3A4525875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18080" y="-91440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  <a:t>Trust You???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A9756-0875-4BC4-8E6B-A6AB39E06A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" y="1559241"/>
            <a:ext cx="2672862" cy="5532437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Commute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Policing Your Procedures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Food Chain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Requiring Masks, Vax, etc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3ED3C0-0CF6-465A-B455-5A47372B4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72863" y="3223920"/>
            <a:ext cx="9665676" cy="5298758"/>
          </a:xfrm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Workplace Violence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Civil Unrest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Weapons at Work</a:t>
            </a:r>
          </a:p>
          <a:p>
            <a:r>
              <a:rPr 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Hazards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34847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6C88B-897A-4E97-9E79-7733BE5E8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E7D56D-6975-4ED1-8BFA-42C51FBE36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3589145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A1FF2-BBB3-4CBE-9BFD-55EF8936F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8C1E3-7ED3-4F05-9D9A-7AEA3661B9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5DAD36-EEA9-46B5-BF2E-A33D388757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9A0285-20E6-4DAA-A63C-FCC89A859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48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807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E54A0-B5CC-4598-9B57-11183F830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1EDB0-B6B7-40F0-B279-8526CC016E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39CD23-FCF9-4321-8E67-376EB9DE0F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EC4E82-B36F-4EA4-BC4F-374899D94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2185" y="0"/>
            <a:ext cx="8112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2407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E54A0-B5CC-4598-9B57-11183F830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1EDB0-B6B7-40F0-B279-8526CC016E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39CD23-FCF9-4321-8E67-376EB9DE0F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A438AC-1834-4D84-8E1B-65CDA7F811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r="45754"/>
          <a:stretch/>
        </p:blipFill>
        <p:spPr>
          <a:xfrm>
            <a:off x="5580185" y="0"/>
            <a:ext cx="6611815" cy="68580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EC4E82-B36F-4EA4-BC4F-374899D94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845" y="0"/>
            <a:ext cx="8042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30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920B3-65ED-44CC-9807-054B8E5A0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64680" y="-375137"/>
            <a:ext cx="12192000" cy="1690688"/>
          </a:xfrm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 Plan + WFH Shattered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9D64C-A96A-405B-A907-41B3636BE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01969"/>
            <a:ext cx="12191999" cy="5756030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IT Not Scalable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All Emps Needed New Equipment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All Emps Needed New Software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Wi-Fi + Electrical Issues at Home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Org Needed Security Upgrade</a:t>
            </a:r>
          </a:p>
          <a:p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Mgmt Needed New Skills</a:t>
            </a:r>
          </a:p>
        </p:txBody>
      </p:sp>
    </p:spTree>
    <p:extLst>
      <p:ext uri="{BB962C8B-B14F-4D97-AF65-F5344CB8AC3E}">
        <p14:creationId xmlns:p14="http://schemas.microsoft.com/office/powerpoint/2010/main" val="1149840100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E54A0-B5CC-4598-9B57-11183F83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80184" cy="6857999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Recon-figure </a:t>
            </a: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Space?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39CD23-FCF9-4321-8E67-376EB9DE0F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A438AC-1834-4D84-8E1B-65CDA7F811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" r="45754"/>
          <a:stretch/>
        </p:blipFill>
        <p:spPr>
          <a:xfrm>
            <a:off x="5242560" y="0"/>
            <a:ext cx="6949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858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E54A0-B5CC-4598-9B57-11183F83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9261" y="-1"/>
            <a:ext cx="5580184" cy="6857999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Recon-figure </a:t>
            </a: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Space?</a:t>
            </a:r>
          </a:p>
        </p:txBody>
      </p:sp>
      <p:pic>
        <p:nvPicPr>
          <p:cNvPr id="6" name="Picture 4" descr="https://hughesenv.com/wp-content/uploads/2013/09/20140815_-_OSHA_square.jpg">
            <a:extLst>
              <a:ext uri="{FF2B5EF4-FFF2-40B4-BE49-F238E27FC236}">
                <a16:creationId xmlns:a16="http://schemas.microsoft.com/office/drawing/2014/main" id="{32317DC8-9265-4179-8462-7F91D5825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4665785" y="-61157"/>
            <a:ext cx="3502855" cy="349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248C5D3E-599D-4EC3-8F1D-C371E14D2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785" y="3428998"/>
            <a:ext cx="3502856" cy="349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4C61F6-6A42-4679-B2A7-01B06BD8F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40" y="0"/>
            <a:ext cx="4023359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5167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E54A0-B5CC-4598-9B57-11183F83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9261" y="-1"/>
            <a:ext cx="5580184" cy="6857999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Recon-figure </a:t>
            </a: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Space?</a:t>
            </a:r>
          </a:p>
        </p:txBody>
      </p:sp>
      <p:pic>
        <p:nvPicPr>
          <p:cNvPr id="6" name="Picture 4" descr="https://hughesenv.com/wp-content/uploads/2013/09/20140815_-_OSHA_square.jpg">
            <a:extLst>
              <a:ext uri="{FF2B5EF4-FFF2-40B4-BE49-F238E27FC236}">
                <a16:creationId xmlns:a16="http://schemas.microsoft.com/office/drawing/2014/main" id="{32317DC8-9265-4179-8462-7F91D5825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4665785" y="-61157"/>
            <a:ext cx="4360984" cy="349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248C5D3E-599D-4EC3-8F1D-C371E14D2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784" y="3428998"/>
            <a:ext cx="4360983" cy="349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4C61F6-6A42-4679-B2A7-01B06BD8F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766" y="0"/>
            <a:ext cx="3165233" cy="6857997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CA4DC65-A022-4D2C-948F-D390E2FE0653}"/>
              </a:ext>
            </a:extLst>
          </p:cNvPr>
          <p:cNvSpPr txBox="1">
            <a:spLocks/>
          </p:cNvSpPr>
          <p:nvPr/>
        </p:nvSpPr>
        <p:spPr bwMode="auto">
          <a:xfrm rot="20939674">
            <a:off x="-3418210" y="-3503925"/>
            <a:ext cx="16167986" cy="13365156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Trigger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                                              For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Training</a:t>
            </a:r>
          </a:p>
        </p:txBody>
      </p:sp>
    </p:spTree>
    <p:extLst>
      <p:ext uri="{BB962C8B-B14F-4D97-AF65-F5344CB8AC3E}">
        <p14:creationId xmlns:p14="http://schemas.microsoft.com/office/powerpoint/2010/main" val="362539636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E54A0-B5CC-4598-9B57-11183F83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9261" y="-1"/>
            <a:ext cx="5580184" cy="6857999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Recon-figure </a:t>
            </a: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Space?</a:t>
            </a:r>
          </a:p>
        </p:txBody>
      </p:sp>
      <p:pic>
        <p:nvPicPr>
          <p:cNvPr id="6" name="Picture 4" descr="https://hughesenv.com/wp-content/uploads/2013/09/20140815_-_OSHA_square.jpg">
            <a:extLst>
              <a:ext uri="{FF2B5EF4-FFF2-40B4-BE49-F238E27FC236}">
                <a16:creationId xmlns:a16="http://schemas.microsoft.com/office/drawing/2014/main" id="{32317DC8-9265-4179-8462-7F91D5825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4665785" y="-61157"/>
            <a:ext cx="4360984" cy="349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248C5D3E-599D-4EC3-8F1D-C371E14D2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784" y="3428998"/>
            <a:ext cx="4360983" cy="349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4C61F6-6A42-4679-B2A7-01B06BD8F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766" y="0"/>
            <a:ext cx="3165233" cy="6857997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DD5127F7-B15A-48D1-A032-428F894D39FC}"/>
              </a:ext>
            </a:extLst>
          </p:cNvPr>
          <p:cNvSpPr txBox="1">
            <a:spLocks/>
          </p:cNvSpPr>
          <p:nvPr/>
        </p:nvSpPr>
        <p:spPr bwMode="auto">
          <a:xfrm rot="20939674">
            <a:off x="-2623545" y="-3253579"/>
            <a:ext cx="15328934" cy="13365156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Training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          Required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By Law</a:t>
            </a:r>
          </a:p>
        </p:txBody>
      </p:sp>
    </p:spTree>
    <p:extLst>
      <p:ext uri="{BB962C8B-B14F-4D97-AF65-F5344CB8AC3E}">
        <p14:creationId xmlns:p14="http://schemas.microsoft.com/office/powerpoint/2010/main" val="117469444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.medilert.co.uk/wp-content/uploads/2011/07/emergencyAction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-1360171"/>
            <a:ext cx="14325600" cy="913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257701">
            <a:off x="-1977711" y="4925286"/>
            <a:ext cx="3938004" cy="19804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934200" y="5058519"/>
            <a:ext cx="5562600" cy="186005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Your</a:t>
            </a:r>
          </a:p>
        </p:txBody>
      </p:sp>
    </p:spTree>
    <p:extLst>
      <p:ext uri="{BB962C8B-B14F-4D97-AF65-F5344CB8AC3E}">
        <p14:creationId xmlns:p14="http://schemas.microsoft.com/office/powerpoint/2010/main" val="2598112768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.medilert.co.uk/wp-content/uploads/2011/07/emergencyAction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-1360171"/>
            <a:ext cx="14325600" cy="913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257701">
            <a:off x="-1977711" y="4925286"/>
            <a:ext cx="3938004" cy="19804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99585" y="2976196"/>
            <a:ext cx="1757363" cy="186005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19584108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64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96000" y="0"/>
            <a:ext cx="6416041" cy="6858000"/>
          </a:xfrm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Arial Black" panose="020B0A04020102020204" pitchFamily="34" charset="0"/>
              </a:rPr>
              <a:t>KEN</a:t>
            </a:r>
            <a:r>
              <a:rPr lang="en-US" sz="7200" b="1" dirty="0">
                <a:solidFill>
                  <a:srgbClr val="FFFF00"/>
                </a:solidFill>
                <a:latin typeface="Arial Black" panose="020B0A04020102020204" pitchFamily="34" charset="0"/>
              </a:rPr>
              <a:t>OSHA?</a:t>
            </a:r>
            <a:br>
              <a:rPr lang="en-US" sz="7200" b="1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br>
              <a:rPr lang="en-US" sz="7200" b="1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n-US" sz="7200" b="1" dirty="0">
                <a:solidFill>
                  <a:srgbClr val="FFFF00"/>
                </a:solidFill>
                <a:latin typeface="Arial Black" panose="020B0A04020102020204" pitchFamily="34" charset="0"/>
              </a:rPr>
              <a:t>OSH</a:t>
            </a:r>
            <a:r>
              <a:rPr lang="en-US" sz="7200" b="1" dirty="0">
                <a:solidFill>
                  <a:srgbClr val="FF0000"/>
                </a:solidFill>
                <a:latin typeface="Arial Black" panose="020B0A04020102020204" pitchFamily="34" charset="0"/>
              </a:rPr>
              <a:t>K</a:t>
            </a:r>
            <a:r>
              <a:rPr lang="en-US" sz="7200" b="1" dirty="0">
                <a:solidFill>
                  <a:srgbClr val="FFFF00"/>
                </a:solidFill>
                <a:latin typeface="Arial Black" panose="020B0A04020102020204" pitchFamily="34" charset="0"/>
              </a:rPr>
              <a:t>OSH</a:t>
            </a:r>
            <a:r>
              <a:rPr lang="en-US" sz="7200" b="1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040" y="2228671"/>
            <a:ext cx="5455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Wisconsin</a:t>
            </a:r>
          </a:p>
        </p:txBody>
      </p:sp>
    </p:spTree>
    <p:extLst>
      <p:ext uri="{BB962C8B-B14F-4D97-AF65-F5344CB8AC3E}">
        <p14:creationId xmlns:p14="http://schemas.microsoft.com/office/powerpoint/2010/main" val="2649165148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272387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Content Placeholder 3"/>
          <p:cNvSpPr txBox="1">
            <a:spLocks/>
          </p:cNvSpPr>
          <p:nvPr/>
        </p:nvSpPr>
        <p:spPr bwMode="auto">
          <a:xfrm rot="21206640">
            <a:off x="-2858691" y="-2006714"/>
            <a:ext cx="15836742" cy="11541991"/>
          </a:xfrm>
          <a:prstGeom prst="rect">
            <a:avLst/>
          </a:prstGeom>
          <a:solidFill>
            <a:schemeClr val="accent4">
              <a:lumMod val="90000"/>
              <a:alpha val="69000"/>
            </a:schemeClr>
          </a:solidFill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225675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kumimoji="0" lang="en-US" altLang="en-US" sz="13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  <a:p>
            <a:pPr marL="2225675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en-US" altLang="en-US" sz="1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Required </a:t>
            </a:r>
          </a:p>
          <a:p>
            <a:pPr marL="2225675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en-US" altLang="en-US" sz="1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by Federal Law</a:t>
            </a:r>
          </a:p>
        </p:txBody>
      </p:sp>
    </p:spTree>
    <p:extLst>
      <p:ext uri="{BB962C8B-B14F-4D97-AF65-F5344CB8AC3E}">
        <p14:creationId xmlns:p14="http://schemas.microsoft.com/office/powerpoint/2010/main" val="3311015364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itle 1"/>
          <p:cNvSpPr>
            <a:spLocks noGrp="1"/>
          </p:cNvSpPr>
          <p:nvPr>
            <p:ph type="title"/>
          </p:nvPr>
        </p:nvSpPr>
        <p:spPr>
          <a:xfrm>
            <a:off x="609600" y="-1600200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OSHA</a:t>
            </a:r>
          </a:p>
        </p:txBody>
      </p:sp>
      <p:sp>
        <p:nvSpPr>
          <p:cNvPr id="175107" name="Content Placeholder 2"/>
          <p:cNvSpPr>
            <a:spLocks noGrp="1"/>
          </p:cNvSpPr>
          <p:nvPr>
            <p:ph idx="1"/>
          </p:nvPr>
        </p:nvSpPr>
        <p:spPr>
          <a:xfrm>
            <a:off x="0" y="1164962"/>
            <a:ext cx="12192000" cy="5440361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7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CFR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7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1910.34</a:t>
            </a:r>
          </a:p>
        </p:txBody>
      </p:sp>
      <p:pic>
        <p:nvPicPr>
          <p:cNvPr id="4" name="Picture 2" descr="https://www.wga.com/sites/wga.com/files/styles/article_main/public/story-images/osha.jpg?itok=wteVKub0">
            <a:extLst>
              <a:ext uri="{FF2B5EF4-FFF2-40B4-BE49-F238E27FC236}">
                <a16:creationId xmlns:a16="http://schemas.microsoft.com/office/drawing/2014/main" id="{171C2E51-1FC4-49D9-A251-C2FB3C321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8336280" y="2895600"/>
            <a:ext cx="3855720" cy="197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Mandatory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idx="1"/>
          </p:nvPr>
        </p:nvSpPr>
        <p:spPr>
          <a:xfrm>
            <a:off x="-975360" y="2735421"/>
            <a:ext cx="13106400" cy="5440361"/>
          </a:xfrm>
        </p:spPr>
        <p:txBody>
          <a:bodyPr/>
          <a:lstStyle/>
          <a:p>
            <a:pPr marL="858838" lvl="2" indent="-342900" algn="ctr" eaLnBrk="1" hangingPunct="1">
              <a:buNone/>
            </a:pPr>
            <a:r>
              <a:rPr lang="en-US" alt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29 CFR 1910.38/.39</a:t>
            </a:r>
          </a:p>
          <a:p>
            <a:pPr marL="1604963" lvl="3" indent="-508000" eaLnBrk="1" hangingPunct="1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Action Plan</a:t>
            </a:r>
          </a:p>
          <a:p>
            <a:pPr marL="1604963" lvl="3" indent="-508000" eaLnBrk="1" hangingPunct="1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 Prevention Plan</a:t>
            </a:r>
          </a:p>
          <a:p>
            <a:pPr marL="858838" lvl="2" indent="-342900" eaLnBrk="1" hangingPunct="1">
              <a:buNone/>
            </a:pPr>
            <a:endParaRPr lang="en-US" altLang="en-US" sz="5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s://www.wga.com/sites/wga.com/files/styles/article_main/public/story-images/osha.jpg?itok=wteVKub0">
            <a:extLst>
              <a:ext uri="{FF2B5EF4-FFF2-40B4-BE49-F238E27FC236}">
                <a16:creationId xmlns:a16="http://schemas.microsoft.com/office/drawing/2014/main" id="{165D5A73-F5C9-469E-8BAD-8A707DBC5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106680" y="0"/>
            <a:ext cx="3855720" cy="197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920B3-65ED-44CC-9807-054B8E5A0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64680" y="-375137"/>
            <a:ext cx="12192000" cy="1690688"/>
          </a:xfrm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 Plan + WFH Shattered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9D64C-A96A-405B-A907-41B3636BE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01969"/>
            <a:ext cx="12191999" cy="5756030"/>
          </a:xfrm>
        </p:spPr>
        <p:txBody>
          <a:bodyPr>
            <a:no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IT Not Scalable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All Emps Needed New Equipment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All Emps Needed New Software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Wi-Fi + Electrical Issues at Home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Org Needed Security Upgrade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Mgmt Needed New Skills</a:t>
            </a:r>
          </a:p>
          <a:p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Command, Control, Comms Seriously Challenged</a:t>
            </a:r>
          </a:p>
        </p:txBody>
      </p:sp>
    </p:spTree>
    <p:extLst>
      <p:ext uri="{BB962C8B-B14F-4D97-AF65-F5344CB8AC3E}">
        <p14:creationId xmlns:p14="http://schemas.microsoft.com/office/powerpoint/2010/main" val="1114654287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hughesenv.com/wp-content/uploads/2013/09/20140815_-_OSHA_squa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0" y="1"/>
            <a:ext cx="4126523" cy="349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BFD2CDEB-DE11-4AE4-B7D4-2F475A58C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523" y="0"/>
            <a:ext cx="4126523" cy="349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image, logo, cdc">
            <a:extLst>
              <a:ext uri="{FF2B5EF4-FFF2-40B4-BE49-F238E27FC236}">
                <a16:creationId xmlns:a16="http://schemas.microsoft.com/office/drawing/2014/main" id="{20C50CE3-29BD-40A2-9D00-AA16F7C56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11217" r="14119" b="9696"/>
          <a:stretch/>
        </p:blipFill>
        <p:spPr bwMode="auto">
          <a:xfrm>
            <a:off x="0" y="3490156"/>
            <a:ext cx="6096000" cy="336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814CAE-25E1-442F-A195-D6561F9A9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429000"/>
            <a:ext cx="6096000" cy="3490156"/>
          </a:xfrm>
          <a:prstGeom prst="rect">
            <a:avLst/>
          </a:prstGeom>
        </p:spPr>
      </p:pic>
      <p:pic>
        <p:nvPicPr>
          <p:cNvPr id="9" name="Picture 2" descr="http://etat-du-monde-etat-d-etre.net/wp-content/uploads/fema_logo.jpg">
            <a:extLst>
              <a:ext uri="{FF2B5EF4-FFF2-40B4-BE49-F238E27FC236}">
                <a16:creationId xmlns:a16="http://schemas.microsoft.com/office/drawing/2014/main" id="{10CC6778-8623-4B71-A13B-AD6C6E03D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046" y="-38101"/>
            <a:ext cx="3938953" cy="344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33948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62" y="5181601"/>
            <a:ext cx="12197862" cy="1676400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US" sz="135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122293307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s.photo4me.com/2351/67550_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1723"/>
            <a:ext cx="7010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ac.450f.edgecastcdn.net/80450F/wyrk.com/files/2013/05/Tornado-300x25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r="38500" b="10444"/>
          <a:stretch/>
        </p:blipFill>
        <p:spPr bwMode="auto">
          <a:xfrm>
            <a:off x="5943601" y="0"/>
            <a:ext cx="62484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0329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Title 1"/>
          <p:cNvSpPr>
            <a:spLocks noGrp="1"/>
          </p:cNvSpPr>
          <p:nvPr>
            <p:ph type="title"/>
          </p:nvPr>
        </p:nvSpPr>
        <p:spPr>
          <a:xfrm>
            <a:off x="-566340" y="-210503"/>
            <a:ext cx="8229600" cy="1143000"/>
          </a:xfrm>
        </p:spPr>
        <p:txBody>
          <a:bodyPr/>
          <a:lstStyle/>
          <a:p>
            <a:r>
              <a:rPr lang="en-US" alt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All-Hazards Plan: Shall </a:t>
            </a:r>
            <a:endParaRPr lang="en-US" altLang="en-US" sz="48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3044" y="990601"/>
            <a:ext cx="4038600" cy="4525963"/>
          </a:xfrm>
        </p:spPr>
        <p:txBody>
          <a:bodyPr/>
          <a:lstStyle/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Emergency Team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Chain of Command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Visitors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Contractors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Civil Disturbance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Special Needs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Headcounts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Evacuation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In-Building Relo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AAs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Fire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Bomb Threat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Medical Em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Security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Active Shooter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Hostage</a:t>
            </a:r>
          </a:p>
          <a:p>
            <a:pPr marL="0" indent="0">
              <a:buNone/>
              <a:defRPr/>
            </a:pPr>
            <a:endParaRPr lang="en-US" sz="2200" b="1" dirty="0">
              <a:solidFill>
                <a:srgbClr val="FFFFFF"/>
              </a:solidFill>
              <a:cs typeface="Arial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220164" name="Content Placeholder 3"/>
          <p:cNvSpPr>
            <a:spLocks noGrp="1"/>
          </p:cNvSpPr>
          <p:nvPr>
            <p:ph sz="half" idx="2"/>
          </p:nvPr>
        </p:nvSpPr>
        <p:spPr>
          <a:xfrm>
            <a:off x="3728244" y="962025"/>
            <a:ext cx="3581400" cy="4525963"/>
          </a:xfrm>
        </p:spPr>
        <p:txBody>
          <a:bodyPr/>
          <a:lstStyle/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Lockout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Suicide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Bullying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Perimeter Access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Aft Hours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Spill: In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Spill: Out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in Place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 Pkg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 Person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Explosion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Failure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Weather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Elevator Em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</a:rPr>
              <a:t>Power Outage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</a:rPr>
              <a:t>Water/Phone Out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endParaRPr lang="en-US" altLang="en-US" sz="22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20165" name="Content Placeholder 3"/>
          <p:cNvSpPr txBox="1">
            <a:spLocks/>
          </p:cNvSpPr>
          <p:nvPr/>
        </p:nvSpPr>
        <p:spPr bwMode="auto">
          <a:xfrm>
            <a:off x="7189788" y="902969"/>
            <a:ext cx="3581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Lockdown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 Quality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Shutdown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Earthquake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Flooding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Pipe Burst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CBRNE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Terrorism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of FEs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Drills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Exercises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Search-Seizure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Weapons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Evac Maps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Contacts</a:t>
            </a:r>
          </a:p>
        </p:txBody>
      </p:sp>
      <p:pic>
        <p:nvPicPr>
          <p:cNvPr id="6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EC0B0C77-6335-498D-B7E3-7498645DB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4989961"/>
            <a:ext cx="1905000" cy="1306188"/>
          </a:xfrm>
          <a:prstGeom prst="rect">
            <a:avLst/>
          </a:prstGeom>
          <a:noFill/>
          <a:ln w="1174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14FF79E-3C41-40E3-BC82-9668AF8CD94F}"/>
              </a:ext>
            </a:extLst>
          </p:cNvPr>
          <p:cNvSpPr txBox="1">
            <a:spLocks/>
          </p:cNvSpPr>
          <p:nvPr/>
        </p:nvSpPr>
        <p:spPr bwMode="auto">
          <a:xfrm>
            <a:off x="10287000" y="6278564"/>
            <a:ext cx="1907931" cy="59419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9A09354B-3BCD-436C-BAFB-DC6B252787A1}"/>
              </a:ext>
            </a:extLst>
          </p:cNvPr>
          <p:cNvSpPr txBox="1">
            <a:spLocks/>
          </p:cNvSpPr>
          <p:nvPr/>
        </p:nvSpPr>
        <p:spPr bwMode="auto">
          <a:xfrm>
            <a:off x="9302567" y="3692049"/>
            <a:ext cx="30245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 startAt="50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Pandemic: COVID 19</a:t>
            </a:r>
          </a:p>
        </p:txBody>
      </p:sp>
    </p:spTree>
    <p:extLst>
      <p:ext uri="{BB962C8B-B14F-4D97-AF65-F5344CB8AC3E}">
        <p14:creationId xmlns:p14="http://schemas.microsoft.com/office/powerpoint/2010/main" val="45279242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altLang="en-US" sz="22500" b="1" dirty="0">
                <a:latin typeface="Arial" panose="020B0604020202020204" pitchFamily="34" charset="0"/>
                <a:cs typeface="Arial" panose="020B0604020202020204" pitchFamily="34" charset="0"/>
              </a:rPr>
              <a:t>Duty </a:t>
            </a:r>
            <a:br>
              <a:rPr lang="en-US" altLang="en-US" sz="22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2500" b="1" dirty="0">
                <a:latin typeface="Arial" panose="020B0604020202020204" pitchFamily="34" charset="0"/>
                <a:cs typeface="Arial" panose="020B0604020202020204" pitchFamily="34" charset="0"/>
              </a:rPr>
              <a:t>of Care</a:t>
            </a:r>
          </a:p>
        </p:txBody>
      </p:sp>
    </p:spTree>
    <p:extLst>
      <p:ext uri="{BB962C8B-B14F-4D97-AF65-F5344CB8AC3E}">
        <p14:creationId xmlns:p14="http://schemas.microsoft.com/office/powerpoint/2010/main" val="656877981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Title 3"/>
          <p:cNvSpPr>
            <a:spLocks noGrp="1"/>
          </p:cNvSpPr>
          <p:nvPr>
            <p:ph type="title"/>
          </p:nvPr>
        </p:nvSpPr>
        <p:spPr>
          <a:xfrm>
            <a:off x="0" y="2286000"/>
            <a:ext cx="12192000" cy="1143000"/>
          </a:xfrm>
        </p:spPr>
        <p:txBody>
          <a:bodyPr/>
          <a:lstStyle/>
          <a:p>
            <a:pPr eaLnBrk="1" hangingPunct="1"/>
            <a:r>
              <a:rPr lang="en-US" altLang="en-US" sz="9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Affirmative</a:t>
            </a:r>
            <a:r>
              <a:rPr lang="en-US" altLang="en-US" sz="1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en-US" sz="1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Duty</a:t>
            </a:r>
            <a:br>
              <a:rPr lang="en-US" altLang="en-US" sz="1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Care</a:t>
            </a:r>
          </a:p>
        </p:txBody>
      </p:sp>
    </p:spTree>
    <p:extLst>
      <p:ext uri="{BB962C8B-B14F-4D97-AF65-F5344CB8AC3E}">
        <p14:creationId xmlns:p14="http://schemas.microsoft.com/office/powerpoint/2010/main" val="364525603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Title 3"/>
          <p:cNvSpPr>
            <a:spLocks noGrp="1"/>
          </p:cNvSpPr>
          <p:nvPr>
            <p:ph type="title"/>
          </p:nvPr>
        </p:nvSpPr>
        <p:spPr>
          <a:xfrm>
            <a:off x="0" y="259080"/>
            <a:ext cx="12192000" cy="6858000"/>
          </a:xfrm>
        </p:spPr>
        <p:txBody>
          <a:bodyPr/>
          <a:lstStyle/>
          <a:p>
            <a:pPr eaLnBrk="1" hangingPunct="1"/>
            <a:r>
              <a:rPr lang="en-US" altLang="en-US" sz="135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“Everything </a:t>
            </a:r>
            <a:br>
              <a:rPr lang="en-US" altLang="en-US" sz="135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3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altLang="en-US" sz="135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</a:t>
            </a:r>
            <a:r>
              <a:rPr lang="en-US" altLang="en-US" sz="13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My Fault”</a:t>
            </a:r>
          </a:p>
        </p:txBody>
      </p:sp>
    </p:spTree>
    <p:extLst>
      <p:ext uri="{BB962C8B-B14F-4D97-AF65-F5344CB8AC3E}">
        <p14:creationId xmlns:p14="http://schemas.microsoft.com/office/powerpoint/2010/main" val="2797104930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Title 3"/>
          <p:cNvSpPr>
            <a:spLocks noGrp="1"/>
          </p:cNvSpPr>
          <p:nvPr>
            <p:ph type="title"/>
          </p:nvPr>
        </p:nvSpPr>
        <p:spPr>
          <a:xfrm>
            <a:off x="2057400" y="2819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1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Duty</a:t>
            </a:r>
            <a:br>
              <a:rPr lang="en-US" altLang="en-US" sz="1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br>
              <a:rPr lang="en-US" altLang="en-US" sz="1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E2D2A312-2347-4FE6-B5E4-E9D7632EA532}"/>
              </a:ext>
            </a:extLst>
          </p:cNvPr>
          <p:cNvSpPr txBox="1">
            <a:spLocks/>
          </p:cNvSpPr>
          <p:nvPr/>
        </p:nvSpPr>
        <p:spPr bwMode="auto">
          <a:xfrm rot="20753819">
            <a:off x="-2805824" y="-2620973"/>
            <a:ext cx="17956047" cy="12023743"/>
          </a:xfrm>
          <a:prstGeom prst="rect">
            <a:avLst/>
          </a:prstGeom>
          <a:solidFill>
            <a:srgbClr val="C0C0C0">
              <a:alpha val="64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Employ</a:t>
            </a:r>
            <a:r>
              <a:rPr kumimoji="0" lang="en-US" sz="1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ee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No Duty</a:t>
            </a:r>
          </a:p>
        </p:txBody>
      </p:sp>
    </p:spTree>
    <p:extLst>
      <p:ext uri="{BB962C8B-B14F-4D97-AF65-F5344CB8AC3E}">
        <p14:creationId xmlns:p14="http://schemas.microsoft.com/office/powerpoint/2010/main" val="1612313001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altLang="en-US" sz="22500" b="1" dirty="0">
                <a:latin typeface="Arial" panose="020B0604020202020204" pitchFamily="34" charset="0"/>
                <a:cs typeface="Arial" panose="020B0604020202020204" pitchFamily="34" charset="0"/>
              </a:rPr>
              <a:t>Duty </a:t>
            </a:r>
            <a:br>
              <a:rPr lang="en-US" altLang="en-US" sz="22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2500" b="1" dirty="0">
                <a:latin typeface="Arial" panose="020B0604020202020204" pitchFamily="34" charset="0"/>
                <a:cs typeface="Arial" panose="020B0604020202020204" pitchFamily="34" charset="0"/>
              </a:rPr>
              <a:t>of Care</a:t>
            </a:r>
          </a:p>
        </p:txBody>
      </p:sp>
    </p:spTree>
    <p:extLst>
      <p:ext uri="{BB962C8B-B14F-4D97-AF65-F5344CB8AC3E}">
        <p14:creationId xmlns:p14="http://schemas.microsoft.com/office/powerpoint/2010/main" val="1212937851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Title 1"/>
          <p:cNvSpPr>
            <a:spLocks noGrp="1"/>
          </p:cNvSpPr>
          <p:nvPr>
            <p:ph type="title"/>
          </p:nvPr>
        </p:nvSpPr>
        <p:spPr>
          <a:xfrm>
            <a:off x="-182880" y="152079"/>
            <a:ext cx="10972800" cy="1143000"/>
          </a:xfrm>
        </p:spPr>
        <p:txBody>
          <a:bodyPr/>
          <a:lstStyle/>
          <a:p>
            <a:r>
              <a:rPr lang="en-US" alt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General Duty Clause</a:t>
            </a:r>
          </a:p>
        </p:txBody>
      </p:sp>
      <p:sp>
        <p:nvSpPr>
          <p:cNvPr id="760835" name="Content Placeholder 2"/>
          <p:cNvSpPr>
            <a:spLocks noGrp="1"/>
          </p:cNvSpPr>
          <p:nvPr>
            <p:ph idx="1"/>
          </p:nvPr>
        </p:nvSpPr>
        <p:spPr>
          <a:xfrm>
            <a:off x="0" y="1278384"/>
            <a:ext cx="12192000" cy="5579615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“each employer shall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furnish …a place of employment …free from recognized hazards that are causing or are likely to cause death or serious physical harm to employees.”</a:t>
            </a:r>
            <a:r>
              <a:rPr lang="en-US" alt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0" y="0"/>
            <a:ext cx="2819400" cy="144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196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920B3-65ED-44CC-9807-054B8E5A0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64680" y="-375137"/>
            <a:ext cx="12192000" cy="1690688"/>
          </a:xfrm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 Plan + WFH Shattered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9D64C-A96A-405B-A907-41B3636BE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01969"/>
            <a:ext cx="12191999" cy="5756030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Not Scalable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Emps Needed New Equipment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Emps Needed New Software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Wi-Fi + Electrical Issues at Home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 Needed Security Upgrade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Mgmt Needed New Skills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Command, Control, Comms Seriously Challenged</a:t>
            </a:r>
          </a:p>
        </p:txBody>
      </p:sp>
    </p:spTree>
    <p:extLst>
      <p:ext uri="{BB962C8B-B14F-4D97-AF65-F5344CB8AC3E}">
        <p14:creationId xmlns:p14="http://schemas.microsoft.com/office/powerpoint/2010/main" val="626676694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u="sng" dirty="0">
                <a:solidFill>
                  <a:srgbClr val="FFFFFF"/>
                </a:solidFill>
              </a:rPr>
              <a:t>Threats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0" y="381000"/>
            <a:ext cx="10210800" cy="5562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5000" b="1" dirty="0">
                <a:solidFill>
                  <a:srgbClr val="FFFF00"/>
                </a:solidFill>
                <a:latin typeface="+mj-lt"/>
              </a:rPr>
              <a:t>4.1</a:t>
            </a:r>
            <a:r>
              <a:rPr lang="en-US" sz="8800" b="1" dirty="0">
                <a:solidFill>
                  <a:srgbClr val="FFFFFF"/>
                </a:solidFill>
                <a:latin typeface="+mj-lt"/>
              </a:rPr>
              <a:t> MM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6600" b="1" dirty="0">
                <a:solidFill>
                  <a:srgbClr val="FFFFFF"/>
                </a:solidFill>
                <a:latin typeface="+mj-lt"/>
              </a:rPr>
              <a:t>Workplace Injuries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6600" b="1" dirty="0">
                <a:solidFill>
                  <a:srgbClr val="FFFFFF"/>
                </a:solidFill>
                <a:latin typeface="+mj-lt"/>
              </a:rPr>
              <a:t>Annually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1800" b="1" dirty="0">
              <a:solidFill>
                <a:srgbClr val="FFFFFF"/>
              </a:solidFill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1800" b="1" dirty="0">
                <a:solidFill>
                  <a:srgbClr val="FFFFFF"/>
                </a:solidFill>
                <a:latin typeface="+mj-lt"/>
              </a:rPr>
              <a:t>DOJ</a:t>
            </a:r>
            <a:endParaRPr lang="en-US" sz="4000" b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Picture 4" descr="Image result for image DOJ s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640" y="3108960"/>
            <a:ext cx="3642360" cy="364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898186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moneighborhoods.files.wordpress.com/2010/09/fire-fa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9120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111,500 Structural Fires at Work:</a:t>
            </a:r>
            <a:endParaRPr lang="en-US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32862" cy="21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665002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u="sng" dirty="0">
                <a:solidFill>
                  <a:srgbClr val="FFFFFF"/>
                </a:solidFill>
              </a:rPr>
              <a:t>Threats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0" y="762000"/>
            <a:ext cx="10210800" cy="5943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15000" b="1" dirty="0">
                <a:solidFill>
                  <a:srgbClr val="FFFF00"/>
                </a:solidFill>
                <a:latin typeface="+mj-lt"/>
              </a:rPr>
              <a:t>349,500</a:t>
            </a:r>
            <a:r>
              <a:rPr lang="en-US" sz="9600" b="1" dirty="0">
                <a:solidFill>
                  <a:srgbClr val="FFFFFF"/>
                </a:solidFill>
                <a:latin typeface="+mj-lt"/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9600" b="1" dirty="0">
                <a:solidFill>
                  <a:srgbClr val="FFFFFF"/>
                </a:solidFill>
                <a:latin typeface="+mj-lt"/>
              </a:rPr>
              <a:t>HazMat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9600" b="1" dirty="0">
                <a:solidFill>
                  <a:srgbClr val="FFFFFF"/>
                </a:solidFill>
                <a:latin typeface="+mj-lt"/>
              </a:rPr>
              <a:t>Spills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1400" b="1" dirty="0">
              <a:solidFill>
                <a:srgbClr val="FFFFFF"/>
              </a:solidFill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1400" b="1" dirty="0">
                <a:solidFill>
                  <a:srgbClr val="FFFFFF"/>
                </a:solidFill>
                <a:latin typeface="+mj-lt"/>
              </a:rPr>
              <a:t>NFPA</a:t>
            </a:r>
          </a:p>
        </p:txBody>
      </p:sp>
      <p:pic>
        <p:nvPicPr>
          <p:cNvPr id="4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340" y="3824234"/>
            <a:ext cx="4140660" cy="303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86428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u="sng" dirty="0">
                <a:solidFill>
                  <a:srgbClr val="FFFFFF"/>
                </a:solidFill>
              </a:rPr>
              <a:t>Threats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0" y="762000"/>
            <a:ext cx="10515600" cy="5791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u="sng" dirty="0">
                <a:solidFill>
                  <a:srgbClr val="FFFFFF"/>
                </a:solidFill>
                <a:latin typeface="+mj-lt"/>
              </a:rPr>
              <a:t>HazMat Spills</a:t>
            </a:r>
          </a:p>
          <a:p>
            <a:pPr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9600" b="1" dirty="0">
                <a:solidFill>
                  <a:srgbClr val="FFFF00"/>
                </a:solidFill>
                <a:latin typeface="+mj-lt"/>
              </a:rPr>
              <a:t>800,000</a:t>
            </a:r>
            <a:r>
              <a:rPr lang="en-US" sz="4800" b="1" dirty="0">
                <a:solidFill>
                  <a:srgbClr val="FFFFFF"/>
                </a:solidFill>
                <a:latin typeface="+mj-lt"/>
              </a:rPr>
              <a:t> Shpmnts </a:t>
            </a:r>
            <a:r>
              <a:rPr lang="en-US" sz="4800" b="1" dirty="0">
                <a:solidFill>
                  <a:srgbClr val="FFFF00"/>
                </a:solidFill>
                <a:latin typeface="+mj-lt"/>
              </a:rPr>
              <a:t>Daily</a:t>
            </a:r>
          </a:p>
          <a:p>
            <a:pPr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9600" b="1" dirty="0">
                <a:solidFill>
                  <a:srgbClr val="FFFF00"/>
                </a:solidFill>
                <a:latin typeface="+mj-lt"/>
              </a:rPr>
              <a:t>60,000</a:t>
            </a:r>
            <a:r>
              <a:rPr lang="en-US" sz="4800" b="1" dirty="0">
                <a:solidFill>
                  <a:srgbClr val="FFFFFF"/>
                </a:solidFill>
                <a:latin typeface="+mj-lt"/>
              </a:rPr>
              <a:t> Spills </a:t>
            </a:r>
            <a:r>
              <a:rPr lang="en-US" sz="4800" b="1" dirty="0">
                <a:solidFill>
                  <a:srgbClr val="FFFF00"/>
                </a:solidFill>
                <a:latin typeface="+mj-lt"/>
              </a:rPr>
              <a:t>Yearly</a:t>
            </a:r>
          </a:p>
          <a:p>
            <a:pPr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4800" b="1" dirty="0">
                <a:solidFill>
                  <a:srgbClr val="FFFFFF"/>
                </a:solidFill>
                <a:latin typeface="+mj-lt"/>
              </a:rPr>
              <a:t>Train-on-Vehicle Collision: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800" b="1" dirty="0">
                <a:solidFill>
                  <a:srgbClr val="FFFFFF"/>
                </a:solidFill>
                <a:latin typeface="+mj-lt"/>
              </a:rPr>
              <a:t>Every </a:t>
            </a:r>
            <a:r>
              <a:rPr lang="en-US" sz="4800" b="1" dirty="0">
                <a:solidFill>
                  <a:srgbClr val="FFFF00"/>
                </a:solidFill>
                <a:latin typeface="+mj-lt"/>
              </a:rPr>
              <a:t>90 minutes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1400" b="1" dirty="0">
              <a:solidFill>
                <a:srgbClr val="FFFFFF"/>
              </a:solidFill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1400" b="1" dirty="0">
              <a:solidFill>
                <a:srgbClr val="FFFFFF"/>
              </a:solidFill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1400" b="1" dirty="0">
                <a:solidFill>
                  <a:srgbClr val="FFFFFF"/>
                </a:solidFill>
                <a:latin typeface="+mj-lt"/>
              </a:rPr>
              <a:t>DOT &amp; EPA</a:t>
            </a:r>
          </a:p>
        </p:txBody>
      </p:sp>
      <p:pic>
        <p:nvPicPr>
          <p:cNvPr id="4" name="Picture 2" descr="Image result for image, logo, EP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" r="38476" b="49641"/>
          <a:stretch/>
        </p:blipFill>
        <p:spPr bwMode="auto">
          <a:xfrm>
            <a:off x="8770620" y="2925870"/>
            <a:ext cx="3002280" cy="139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8706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58640"/>
            <a:ext cx="2819400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248400" y="583198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U.S. DOT</a:t>
            </a:r>
          </a:p>
        </p:txBody>
      </p:sp>
    </p:spTree>
    <p:extLst>
      <p:ext uri="{BB962C8B-B14F-4D97-AF65-F5344CB8AC3E}">
        <p14:creationId xmlns:p14="http://schemas.microsoft.com/office/powerpoint/2010/main" val="3509791450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27FDAD-C04F-46F7-8633-AC8BE2755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481" cy="6920745"/>
          </a:xfrm>
          <a:prstGeom prst="rect">
            <a:avLst/>
          </a:prstGeom>
        </p:spPr>
      </p:pic>
      <p:pic>
        <p:nvPicPr>
          <p:cNvPr id="6" name="Picture 5" descr="http://www.dependable.ca/wp-content/uploads/2011/02/Mini-tanker1.png">
            <a:extLst>
              <a:ext uri="{FF2B5EF4-FFF2-40B4-BE49-F238E27FC236}">
                <a16:creationId xmlns:a16="http://schemas.microsoft.com/office/drawing/2014/main" id="{2989DA00-DD2B-49C3-819B-C906E6ED751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786893"/>
            <a:ext cx="6598921" cy="438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6DCA53-D88A-4E58-9357-E94F31CCB126}"/>
              </a:ext>
            </a:extLst>
          </p:cNvPr>
          <p:cNvSpPr txBox="1"/>
          <p:nvPr/>
        </p:nvSpPr>
        <p:spPr>
          <a:xfrm rot="244476">
            <a:off x="6808859" y="3885302"/>
            <a:ext cx="3462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Chlorine</a:t>
            </a:r>
          </a:p>
        </p:txBody>
      </p:sp>
    </p:spTree>
    <p:extLst>
      <p:ext uri="{BB962C8B-B14F-4D97-AF65-F5344CB8AC3E}">
        <p14:creationId xmlns:p14="http://schemas.microsoft.com/office/powerpoint/2010/main" val="405860117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658" name="irc_mi" descr="http://flatrock.org.nz/static/frontpage/assets/environment/tornado_mia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965311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22" name="Picture 2" descr="http://blog-content.glassdoor.com/app/uploads/sites/13/bul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"/>
            <a:ext cx="12192000" cy="713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76400" y="4267200"/>
            <a:ext cx="9144000" cy="337421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Workplace Bullying</a:t>
            </a:r>
            <a:endParaRPr kumimoji="0" lang="en-US" altLang="en-US" sz="8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45935930"/>
      </p:ext>
    </p:extLst>
  </p:cSld>
  <p:clrMapOvr>
    <a:masterClrMapping/>
  </p:clrMapOvr>
  <p:transition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098" name="Picture 2" descr="http://tipsofdivorce.com/wp-content/uploads/2014/04/Man-Stalking-Wo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12192000" cy="68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1000" y="0"/>
            <a:ext cx="6172200" cy="3048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Stalking @ Workplace</a:t>
            </a:r>
            <a:endParaRPr kumimoji="0" lang="en-US" altLang="en-US" sz="8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99936095"/>
      </p:ext>
    </p:extLst>
  </p:cSld>
  <p:clrMapOvr>
    <a:masterClrMapping/>
  </p:clrMapOvr>
  <p:transition/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rrichswier.com/wp-content/uploads/gun-in-desk-drawer-e14409380361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095388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high school student gives a marijuana joint to another student. 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120"/>
            <a:ext cx="12420600" cy="733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072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920B3-65ED-44CC-9807-054B8E5A0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64680" y="-375137"/>
            <a:ext cx="12192000" cy="1690688"/>
          </a:xfrm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 Plan + WFH Shattered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9D64C-A96A-405B-A907-41B3636BE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01969"/>
            <a:ext cx="12191999" cy="5756030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Not Scalable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Emps Needed New Equipment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Emps Needed New Software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Wi-Fi + Electrical Issues at Home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 Needed Security Upgrade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Mgmt Needed New Skills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Command, Control, Comms Seriously Challenged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5330E7-FFC5-4325-9547-79E68E55C5DD}"/>
              </a:ext>
            </a:extLst>
          </p:cNvPr>
          <p:cNvSpPr txBox="1">
            <a:spLocks/>
          </p:cNvSpPr>
          <p:nvPr/>
        </p:nvSpPr>
        <p:spPr bwMode="auto">
          <a:xfrm rot="20866039">
            <a:off x="-3412640" y="-2303190"/>
            <a:ext cx="19413338" cy="12440307"/>
          </a:xfrm>
          <a:prstGeom prst="rect">
            <a:avLst/>
          </a:prstGeom>
          <a:solidFill>
            <a:srgbClr val="C0C0C0">
              <a:alpha val="54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0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Simple</a:t>
            </a:r>
          </a:p>
          <a:p>
            <a:pPr>
              <a:defRPr/>
            </a:pPr>
            <a:r>
              <a:rPr lang="en-US" sz="2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76238960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71277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incimages.com/uploaded_files/image/1940x900/woman-stealing-laptop_pan_13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7446" y="0"/>
            <a:ext cx="137394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367883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159747" name="Picture 2" descr="https://encrypted-tbn3.gstatic.com/images?q=tbn:ANd9GcTx9l5osm583HVObjtado5u_0wMGb-l-xqvvo-6HmhsZ_iCa5d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1" t="15186" r="7500"/>
          <a:stretch>
            <a:fillRect/>
          </a:stretch>
        </p:blipFill>
        <p:spPr bwMode="auto">
          <a:xfrm>
            <a:off x="-15240" y="0"/>
            <a:ext cx="122072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448552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0" name="irc_mi" descr="http://localtvktvi.files.wordpress.com/2011/12/bomb-threat.jpg?w=400&amp;h=225&amp;crop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71600"/>
            <a:ext cx="123444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139687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42" name="Picture 2" descr="http://upload.wikimedia.org/wikipedia/commons/thumb/e/eb/Map_of_North_America%2C_blackout_2003.svg/800px-Map_of_North_America%2C_blackout_2003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70" r="13089"/>
          <a:stretch/>
        </p:blipFill>
        <p:spPr bwMode="auto">
          <a:xfrm>
            <a:off x="-3962400" y="1"/>
            <a:ext cx="16154400" cy="849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533400"/>
            <a:ext cx="5715000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14 Aug 2003</a:t>
            </a:r>
          </a:p>
        </p:txBody>
      </p:sp>
    </p:spTree>
    <p:extLst>
      <p:ext uri="{BB962C8B-B14F-4D97-AF65-F5344CB8AC3E}">
        <p14:creationId xmlns:p14="http://schemas.microsoft.com/office/powerpoint/2010/main" val="361854862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www.emergencyplumber.uk.com/images/pipe-burst.jpg"/>
          <p:cNvSpPr>
            <a:spLocks noChangeAspect="1" noChangeArrowheads="1"/>
          </p:cNvSpPr>
          <p:nvPr/>
        </p:nvSpPr>
        <p:spPr bwMode="auto">
          <a:xfrm>
            <a:off x="1679576" y="-1790700"/>
            <a:ext cx="50196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550"/>
            <a:ext cx="12192000" cy="727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90241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http://www.okinawa.usmc.mil/Public%20Affairs%20Info/Images%20Complete/IMAGES/040402-fpex.jpg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12192000" cy="723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6024052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8599807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546" name="Picture 2" descr="https://encrypted-tbn3.gstatic.com/images?q=tbn:ANd9GcS-XHIubcl75uuEw_zIw73uzHrhkNZHexT0YlmiFfpIMuy9uOXvw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89169"/>
            <a:ext cx="12192000" cy="1143000"/>
          </a:xfrm>
        </p:spPr>
        <p:txBody>
          <a:bodyPr/>
          <a:lstStyle/>
          <a:p>
            <a:r>
              <a:rPr lang="en-US" sz="13500" dirty="0">
                <a:solidFill>
                  <a:srgbClr val="FF0000"/>
                </a:solidFill>
                <a:latin typeface="Arial Black" panose="020B0A04020102020204" pitchFamily="34" charset="0"/>
              </a:rPr>
              <a:t>10,000: </a:t>
            </a:r>
            <a:r>
              <a:rPr lang="en-US" sz="12500" dirty="0">
                <a:solidFill>
                  <a:srgbClr val="FF0000"/>
                </a:solidFill>
                <a:latin typeface="Arial Black" panose="020B0A04020102020204" pitchFamily="34" charset="0"/>
              </a:rPr>
              <a:t>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914900"/>
            <a:ext cx="25908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50112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0242DD-B1DF-4DD2-81FA-D25F59CED0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5"/>
          <a:stretch/>
        </p:blipFill>
        <p:spPr>
          <a:xfrm>
            <a:off x="0" y="0"/>
            <a:ext cx="6583679" cy="6858000"/>
          </a:xfrm>
          <a:prstGeom prst="rect">
            <a:avLst/>
          </a:prstGeom>
        </p:spPr>
      </p:pic>
      <p:pic>
        <p:nvPicPr>
          <p:cNvPr id="4" name="Picture 2" descr="http://www.dentecsafety.com/duenorth/duenorth_fall.jpg">
            <a:extLst>
              <a:ext uri="{FF2B5EF4-FFF2-40B4-BE49-F238E27FC236}">
                <a16:creationId xmlns:a16="http://schemas.microsoft.com/office/drawing/2014/main" id="{35B5F37F-DBFE-4825-8005-462A2AF83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80" y="-43933"/>
            <a:ext cx="5608320" cy="694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404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C3F0A5-4334-4E00-84F2-C38D26978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328246"/>
            <a:ext cx="12192000" cy="7441809"/>
          </a:xfrm>
        </p:spPr>
        <p:txBody>
          <a:bodyPr>
            <a:normAutofit fontScale="90000"/>
          </a:bodyPr>
          <a:lstStyle/>
          <a:p>
            <a:r>
              <a:rPr lang="en-US" sz="89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Return to </a:t>
            </a:r>
            <a:br>
              <a:rPr lang="en-US" sz="8900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900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Work:</a:t>
            </a:r>
            <a:br>
              <a:rPr lang="en-US" sz="11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Trust in You as the Boss</a:t>
            </a:r>
            <a:br>
              <a:rPr lang="en-US" b="1" dirty="0">
                <a:effectLst/>
              </a:rPr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BB94B0-F9B9-4A5D-B84D-1E111321F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75" y="-1"/>
            <a:ext cx="439102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31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hughesenv.com/wp-content/uploads/2013/09/20140815_-_OSHA_squa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0" y="1"/>
            <a:ext cx="4126523" cy="349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BFD2CDEB-DE11-4AE4-B7D4-2F475A58C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523" y="0"/>
            <a:ext cx="4126523" cy="349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image, logo, cdc">
            <a:extLst>
              <a:ext uri="{FF2B5EF4-FFF2-40B4-BE49-F238E27FC236}">
                <a16:creationId xmlns:a16="http://schemas.microsoft.com/office/drawing/2014/main" id="{20C50CE3-29BD-40A2-9D00-AA16F7C56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11217" r="14119" b="9696"/>
          <a:stretch/>
        </p:blipFill>
        <p:spPr bwMode="auto">
          <a:xfrm>
            <a:off x="0" y="3490156"/>
            <a:ext cx="6096000" cy="336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814CAE-25E1-442F-A195-D6561F9A9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429000"/>
            <a:ext cx="6096000" cy="3490156"/>
          </a:xfrm>
          <a:prstGeom prst="rect">
            <a:avLst/>
          </a:prstGeom>
        </p:spPr>
      </p:pic>
      <p:pic>
        <p:nvPicPr>
          <p:cNvPr id="9" name="Picture 2" descr="http://etat-du-monde-etat-d-etre.net/wp-content/uploads/fema_logo.jpg">
            <a:extLst>
              <a:ext uri="{FF2B5EF4-FFF2-40B4-BE49-F238E27FC236}">
                <a16:creationId xmlns:a16="http://schemas.microsoft.com/office/drawing/2014/main" id="{10CC6778-8623-4B71-A13B-AD6C6E03D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046" y="-38101"/>
            <a:ext cx="3938953" cy="344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274404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pPr eaLnBrk="1" hangingPunct="1"/>
            <a:r>
              <a:rPr lang="en-US" altLang="en-US" b="1" u="sng" dirty="0">
                <a:solidFill>
                  <a:srgbClr val="FFFFFF"/>
                </a:solidFill>
              </a:rPr>
              <a:t>Threats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12192000" cy="5867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0" b="1" dirty="0">
                <a:solidFill>
                  <a:srgbClr val="FFFF00"/>
                </a:solidFill>
                <a:latin typeface="+mj-lt"/>
              </a:rPr>
              <a:t>5,100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7200" b="1" dirty="0">
                <a:solidFill>
                  <a:srgbClr val="FFFFFF"/>
                </a:solidFill>
                <a:latin typeface="+mj-lt"/>
              </a:rPr>
              <a:t>Workplace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7200" b="1" dirty="0">
                <a:solidFill>
                  <a:srgbClr val="FFFFFF"/>
                </a:solidFill>
                <a:latin typeface="+mj-lt"/>
              </a:rPr>
              <a:t>Deaths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6000" b="1" dirty="0">
              <a:solidFill>
                <a:srgbClr val="FFFFFF"/>
              </a:solidFill>
              <a:latin typeface="+mj-lt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rgbClr val="FFFFFF"/>
                </a:solidFill>
                <a:latin typeface="+mj-lt"/>
              </a:rPr>
              <a:t>OSHA</a:t>
            </a: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t="24870" r="13118" b="36945"/>
          <a:stretch/>
        </p:blipFill>
        <p:spPr bwMode="auto">
          <a:xfrm>
            <a:off x="7820025" y="5269006"/>
            <a:ext cx="4371975" cy="158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432434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itle 1"/>
          <p:cNvSpPr>
            <a:spLocks noGrp="1"/>
          </p:cNvSpPr>
          <p:nvPr>
            <p:ph type="title"/>
          </p:nvPr>
        </p:nvSpPr>
        <p:spPr>
          <a:xfrm>
            <a:off x="1981200" y="5256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Threats</a:t>
            </a:r>
            <a:endParaRPr lang="en-US" altLang="en-US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531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12192000" cy="59436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2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Calls to 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911 Every </a:t>
            </a:r>
            <a:r>
              <a:rPr lang="en-US" altLang="en-US" sz="125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endParaRPr lang="en-US" altLang="en-US" sz="125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75560" cy="14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53247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.medilert.co.uk/wp-content/uploads/2011/07/emergencyAction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-1360171"/>
            <a:ext cx="14325600" cy="913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257701">
            <a:off x="-1977711" y="4925286"/>
            <a:ext cx="3938004" cy="19804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99585" y="2976196"/>
            <a:ext cx="1757363" cy="186005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902807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F5240F-C54E-494E-A2D4-7DB83C8144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t="10270" b="13893"/>
          <a:stretch/>
        </p:blipFill>
        <p:spPr>
          <a:xfrm>
            <a:off x="0" y="2039816"/>
            <a:ext cx="12295249" cy="48181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1DCBB6-3F21-46BD-8AA2-E6344AE31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203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99647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0B0E0-DC2C-435D-A1A5-1CF427FED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338" y="-268287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5D799-A96A-4A1E-9F2F-E94861C8A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400"/>
            <a:ext cx="12192000" cy="441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D10733-BEDD-4474-AEEB-341252A9D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438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86D19D-8F0A-4EB2-800B-3D73949897B5}"/>
              </a:ext>
            </a:extLst>
          </p:cNvPr>
          <p:cNvSpPr txBox="1">
            <a:spLocks/>
          </p:cNvSpPr>
          <p:nvPr/>
        </p:nvSpPr>
        <p:spPr>
          <a:xfrm>
            <a:off x="5855676" y="14385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Nov ‘20</a:t>
            </a:r>
          </a:p>
        </p:txBody>
      </p:sp>
    </p:spTree>
    <p:extLst>
      <p:ext uri="{BB962C8B-B14F-4D97-AF65-F5344CB8AC3E}">
        <p14:creationId xmlns:p14="http://schemas.microsoft.com/office/powerpoint/2010/main" val="802174954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Mandatory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idx="1"/>
          </p:nvPr>
        </p:nvSpPr>
        <p:spPr>
          <a:xfrm>
            <a:off x="-762000" y="2704941"/>
            <a:ext cx="13106400" cy="5440361"/>
          </a:xfrm>
        </p:spPr>
        <p:txBody>
          <a:bodyPr/>
          <a:lstStyle/>
          <a:p>
            <a:pPr marL="858838" lvl="2" indent="-342900" algn="ctr" eaLnBrk="1" hangingPunct="1">
              <a:buNone/>
            </a:pPr>
            <a:r>
              <a:rPr lang="en-US" alt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29 CFR 1910.38/.39</a:t>
            </a:r>
          </a:p>
          <a:p>
            <a:pPr marL="1604963" lvl="3" indent="-685800" eaLnBrk="1" hangingPunct="1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Action Plan</a:t>
            </a:r>
          </a:p>
          <a:p>
            <a:pPr marL="1604963" lvl="3" indent="-685800" eaLnBrk="1" hangingPunct="1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 Prevention Plan</a:t>
            </a:r>
          </a:p>
          <a:p>
            <a:pPr marL="858838" lvl="2" indent="-342900" eaLnBrk="1" hangingPunct="1">
              <a:buNone/>
            </a:pPr>
            <a:endParaRPr lang="en-US" altLang="en-US" sz="5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s://www.wga.com/sites/wga.com/files/styles/article_main/public/story-images/osha.jpg?itok=wteVKub0">
            <a:extLst>
              <a:ext uri="{FF2B5EF4-FFF2-40B4-BE49-F238E27FC236}">
                <a16:creationId xmlns:a16="http://schemas.microsoft.com/office/drawing/2014/main" id="{165D5A73-F5C9-469E-8BAD-8A707DBC5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106680" y="0"/>
            <a:ext cx="3855720" cy="197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495307"/>
      </p:ext>
    </p:extLst>
  </p:cSld>
  <p:clrMapOvr>
    <a:masterClrMapping/>
  </p:clrMapOvr>
  <p:transition/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hughesenv.com/wp-content/uploads/2013/09/20140815_-_OSHA_squa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0" y="1"/>
            <a:ext cx="4126523" cy="349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BFD2CDEB-DE11-4AE4-B7D4-2F475A58C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523" y="0"/>
            <a:ext cx="4126523" cy="349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image, logo, cdc">
            <a:extLst>
              <a:ext uri="{FF2B5EF4-FFF2-40B4-BE49-F238E27FC236}">
                <a16:creationId xmlns:a16="http://schemas.microsoft.com/office/drawing/2014/main" id="{20C50CE3-29BD-40A2-9D00-AA16F7C56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11217" r="14119" b="9696"/>
          <a:stretch/>
        </p:blipFill>
        <p:spPr bwMode="auto">
          <a:xfrm>
            <a:off x="0" y="3490156"/>
            <a:ext cx="6096000" cy="336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814CAE-25E1-442F-A195-D6561F9A9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429000"/>
            <a:ext cx="6096000" cy="3490156"/>
          </a:xfrm>
          <a:prstGeom prst="rect">
            <a:avLst/>
          </a:prstGeom>
        </p:spPr>
      </p:pic>
      <p:pic>
        <p:nvPicPr>
          <p:cNvPr id="9" name="Picture 2" descr="http://etat-du-monde-etat-d-etre.net/wp-content/uploads/fema_logo.jpg">
            <a:extLst>
              <a:ext uri="{FF2B5EF4-FFF2-40B4-BE49-F238E27FC236}">
                <a16:creationId xmlns:a16="http://schemas.microsoft.com/office/drawing/2014/main" id="{10CC6778-8623-4B71-A13B-AD6C6E03D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046" y="-38101"/>
            <a:ext cx="3938953" cy="344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589055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62" y="5181601"/>
            <a:ext cx="12197862" cy="1676400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US" sz="135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4135265259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Title 1"/>
          <p:cNvSpPr>
            <a:spLocks noGrp="1"/>
          </p:cNvSpPr>
          <p:nvPr>
            <p:ph type="title"/>
          </p:nvPr>
        </p:nvSpPr>
        <p:spPr>
          <a:xfrm>
            <a:off x="-182880" y="152079"/>
            <a:ext cx="10972800" cy="1143000"/>
          </a:xfrm>
        </p:spPr>
        <p:txBody>
          <a:bodyPr/>
          <a:lstStyle/>
          <a:p>
            <a:r>
              <a:rPr lang="en-US" alt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General Duty Clause</a:t>
            </a:r>
          </a:p>
        </p:txBody>
      </p:sp>
      <p:sp>
        <p:nvSpPr>
          <p:cNvPr id="760835" name="Content Placeholder 2"/>
          <p:cNvSpPr>
            <a:spLocks noGrp="1"/>
          </p:cNvSpPr>
          <p:nvPr>
            <p:ph idx="1"/>
          </p:nvPr>
        </p:nvSpPr>
        <p:spPr>
          <a:xfrm>
            <a:off x="0" y="1278384"/>
            <a:ext cx="12192000" cy="5579615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“each employer shall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furnish …a place of employment …free from </a:t>
            </a:r>
            <a:r>
              <a:rPr lang="en-US" alt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recognized hazards </a:t>
            </a:r>
            <a:r>
              <a:rPr lang="en-US" alt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that are causing or are likely to cause death or serious physical harm to employees.”</a:t>
            </a:r>
            <a:r>
              <a:rPr lang="en-US" alt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0" y="0"/>
            <a:ext cx="2819400" cy="144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114436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itle 4"/>
          <p:cNvSpPr>
            <a:spLocks noGrp="1"/>
          </p:cNvSpPr>
          <p:nvPr>
            <p:ph type="title"/>
          </p:nvPr>
        </p:nvSpPr>
        <p:spPr>
          <a:xfrm>
            <a:off x="0" y="84138"/>
            <a:ext cx="12115798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Plan???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142998" y="1676398"/>
            <a:ext cx="4648200" cy="4525963"/>
          </a:xfrm>
        </p:spPr>
        <p:txBody>
          <a:bodyPr/>
          <a:lstStyle/>
          <a:p>
            <a:pPr marL="520700" indent="-520700">
              <a:buSzPct val="70000"/>
              <a:buFont typeface="+mj-lt"/>
              <a:buAutoNum type="arabicPeriod"/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Fire</a:t>
            </a:r>
          </a:p>
          <a:p>
            <a:pPr marL="520700" indent="-520700">
              <a:buSzPct val="70000"/>
              <a:buFont typeface="+mj-lt"/>
              <a:buAutoNum type="arabicPeriod"/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Evacuation</a:t>
            </a:r>
          </a:p>
          <a:p>
            <a:pPr marL="520700" indent="-520700">
              <a:buSzPct val="70000"/>
              <a:buFont typeface="+mj-lt"/>
              <a:buAutoNum type="arabicPeriod"/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Headcounts</a:t>
            </a:r>
          </a:p>
          <a:p>
            <a:pPr marL="520700" indent="-520700">
              <a:buSzPct val="70000"/>
              <a:buFont typeface="+mj-lt"/>
              <a:buAutoNum type="arabicPeriod"/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Bomb </a:t>
            </a:r>
          </a:p>
          <a:p>
            <a:pPr marL="520700" indent="-520700">
              <a:buSzPct val="70000"/>
              <a:buFont typeface="+mj-lt"/>
              <a:buAutoNum type="arabicPeriod"/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Chem Spill</a:t>
            </a:r>
          </a:p>
          <a:p>
            <a:pPr>
              <a:buFont typeface="Arial" charset="0"/>
              <a:buChar char="•"/>
              <a:defRPr/>
            </a:pPr>
            <a:endParaRPr lang="en-US" sz="5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7010402" y="1676399"/>
            <a:ext cx="4038600" cy="4525963"/>
          </a:xfrm>
        </p:spPr>
        <p:txBody>
          <a:bodyPr/>
          <a:lstStyle/>
          <a:p>
            <a:pPr marL="746125" indent="-746125">
              <a:buSzPct val="70000"/>
              <a:buFont typeface="+mj-lt"/>
              <a:buAutoNum type="arabicPeriod" startAt="6"/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Drills</a:t>
            </a:r>
          </a:p>
          <a:p>
            <a:pPr marL="746125" indent="-746125">
              <a:buSzPct val="70000"/>
              <a:buFont typeface="+mj-lt"/>
              <a:buAutoNum type="arabicPeriod" startAt="6"/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Weather</a:t>
            </a:r>
          </a:p>
          <a:p>
            <a:pPr marL="746125" indent="-746125">
              <a:buSzPct val="70000"/>
              <a:buFont typeface="+mj-lt"/>
              <a:buAutoNum type="arabicPeriod" startAt="6"/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Sus Pkg</a:t>
            </a:r>
          </a:p>
          <a:p>
            <a:pPr marL="746125" indent="-746125">
              <a:buSzPct val="70000"/>
              <a:buFont typeface="+mj-lt"/>
              <a:buAutoNum type="arabicPeriod" startAt="6"/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Sus Pers</a:t>
            </a:r>
          </a:p>
          <a:p>
            <a:pPr marL="746125" indent="-746125">
              <a:buSzPct val="70000"/>
              <a:buFont typeface="+mj-lt"/>
              <a:buAutoNum type="arabicPeriod" startAt="6"/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Pwr Out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827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6700" b="1" dirty="0">
                <a:latin typeface="Arial" panose="020B0604020202020204" pitchFamily="34" charset="0"/>
                <a:cs typeface="Arial" panose="020B0604020202020204" pitchFamily="34" charset="0"/>
              </a:rPr>
              <a:t>WFH</a:t>
            </a:r>
            <a:br>
              <a:rPr lang="en-US" sz="16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7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16700" b="1" dirty="0">
                <a:latin typeface="Arial" panose="020B0604020202020204" pitchFamily="34" charset="0"/>
                <a:cs typeface="Arial" panose="020B0604020202020204" pitchFamily="34" charset="0"/>
              </a:rPr>
              <a:t> Simple</a:t>
            </a:r>
            <a:b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7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Complicated</a:t>
            </a:r>
          </a:p>
        </p:txBody>
      </p:sp>
    </p:spTree>
    <p:extLst>
      <p:ext uri="{BB962C8B-B14F-4D97-AF65-F5344CB8AC3E}">
        <p14:creationId xmlns:p14="http://schemas.microsoft.com/office/powerpoint/2010/main" val="2662335796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itle 1"/>
          <p:cNvSpPr>
            <a:spLocks noGrp="1"/>
          </p:cNvSpPr>
          <p:nvPr>
            <p:ph type="title"/>
          </p:nvPr>
        </p:nvSpPr>
        <p:spPr>
          <a:xfrm>
            <a:off x="2057400" y="-180975"/>
            <a:ext cx="8229600" cy="1143000"/>
          </a:xfrm>
        </p:spPr>
        <p:txBody>
          <a:bodyPr/>
          <a:lstStyle/>
          <a:p>
            <a:r>
              <a:rPr lang="en-US" alt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All-Hazards Plan: Shall </a:t>
            </a:r>
            <a:endParaRPr lang="en-US" altLang="en-US" sz="48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945" y="946785"/>
            <a:ext cx="4038600" cy="4525963"/>
          </a:xfrm>
        </p:spPr>
        <p:txBody>
          <a:bodyPr/>
          <a:lstStyle/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Emergency Team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Chain of Command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Visitors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Contractors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Civil Disturbance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Special Needs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Headcounts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Evacuation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In-Building Relo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AAs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Fire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Bomb Threat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Medical Em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Security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Active Shooter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Hostage</a:t>
            </a:r>
          </a:p>
          <a:p>
            <a:pPr marL="0" indent="0">
              <a:buNone/>
              <a:defRPr/>
            </a:pPr>
            <a:endParaRPr lang="en-US" sz="2200" b="1" dirty="0">
              <a:solidFill>
                <a:srgbClr val="FFFFFF"/>
              </a:solidFill>
              <a:cs typeface="Arial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222212" name="Content Placeholder 3"/>
          <p:cNvSpPr>
            <a:spLocks noGrp="1"/>
          </p:cNvSpPr>
          <p:nvPr>
            <p:ph sz="half" idx="2"/>
          </p:nvPr>
        </p:nvSpPr>
        <p:spPr>
          <a:xfrm>
            <a:off x="4123057" y="946784"/>
            <a:ext cx="3581400" cy="4525963"/>
          </a:xfrm>
        </p:spPr>
        <p:txBody>
          <a:bodyPr/>
          <a:lstStyle/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Lockout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Suicide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Bullying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Perimeter Access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Aft Hours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Spill: In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Spill: Out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in Place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 Pkg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 Person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Explosion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Failure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Weather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Elevator Em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</a:rPr>
              <a:t>Power Outage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</a:rPr>
              <a:t>Water/Phone Out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endParaRPr lang="en-US" altLang="en-US" sz="22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22213" name="Content Placeholder 3"/>
          <p:cNvSpPr txBox="1">
            <a:spLocks/>
          </p:cNvSpPr>
          <p:nvPr/>
        </p:nvSpPr>
        <p:spPr bwMode="auto">
          <a:xfrm>
            <a:off x="7637786" y="962025"/>
            <a:ext cx="3581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Lockdown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 Quality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Shutdown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Earthquake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Flooding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Pipe Burst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CBRNE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Terrorism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of FEs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Drills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Exercises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Search-Seizure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Weapons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Evac Maps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Contacts</a:t>
            </a:r>
          </a:p>
        </p:txBody>
      </p:sp>
      <p:pic>
        <p:nvPicPr>
          <p:cNvPr id="6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318E2338-9ADF-4E36-B493-F64BB51A0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4989961"/>
            <a:ext cx="1905000" cy="1306188"/>
          </a:xfrm>
          <a:prstGeom prst="rect">
            <a:avLst/>
          </a:prstGeom>
          <a:noFill/>
          <a:ln w="1174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6CEFABF-D1E5-4A82-B8AF-72420CFE2C38}"/>
              </a:ext>
            </a:extLst>
          </p:cNvPr>
          <p:cNvSpPr txBox="1">
            <a:spLocks/>
          </p:cNvSpPr>
          <p:nvPr/>
        </p:nvSpPr>
        <p:spPr bwMode="auto">
          <a:xfrm>
            <a:off x="10287000" y="6278564"/>
            <a:ext cx="1907931" cy="59419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720384186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.medilert.co.uk/wp-content/uploads/2011/07/emergencyAction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-1360171"/>
            <a:ext cx="14325600" cy="913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257701">
            <a:off x="-1977711" y="4925286"/>
            <a:ext cx="3938004" cy="19804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99585" y="2976196"/>
            <a:ext cx="1757363" cy="186005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04832989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>
          <a:xfrm>
            <a:off x="0" y="548640"/>
            <a:ext cx="12192000" cy="6858000"/>
          </a:xfrm>
        </p:spPr>
        <p:txBody>
          <a:bodyPr/>
          <a:lstStyle/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3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1,000+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Plans Reviewed</a:t>
            </a:r>
          </a:p>
        </p:txBody>
      </p:sp>
    </p:spTree>
    <p:extLst>
      <p:ext uri="{BB962C8B-B14F-4D97-AF65-F5344CB8AC3E}">
        <p14:creationId xmlns:p14="http://schemas.microsoft.com/office/powerpoint/2010/main" val="2772211008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923" y="5128846"/>
            <a:ext cx="10972800" cy="1143000"/>
          </a:xfrm>
        </p:spPr>
        <p:txBody>
          <a:bodyPr/>
          <a:lstStyle/>
          <a:p>
            <a:r>
              <a:rPr lang="en-US" sz="15000" b="1" dirty="0">
                <a:solidFill>
                  <a:srgbClr val="FFFF00"/>
                </a:solidFill>
              </a:rPr>
              <a:t>Compliant?</a:t>
            </a:r>
          </a:p>
        </p:txBody>
      </p:sp>
      <p:pic>
        <p:nvPicPr>
          <p:cNvPr id="6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25511" r="12879" b="37120"/>
          <a:stretch/>
        </p:blipFill>
        <p:spPr bwMode="auto">
          <a:xfrm>
            <a:off x="1861331" y="0"/>
            <a:ext cx="8187984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843729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1940" y="0"/>
            <a:ext cx="5958840" cy="6858000"/>
          </a:xfrm>
        </p:spPr>
        <p:txBody>
          <a:bodyPr/>
          <a:lstStyle/>
          <a:p>
            <a:pPr algn="l"/>
            <a:br>
              <a:rPr lang="en-US" sz="7200" b="1" dirty="0">
                <a:solidFill>
                  <a:schemeClr val="tx1"/>
                </a:solidFill>
              </a:rPr>
            </a:br>
            <a:br>
              <a:rPr lang="en-US" sz="7200" b="1" dirty="0">
                <a:solidFill>
                  <a:schemeClr val="tx1"/>
                </a:solidFill>
              </a:rPr>
            </a:br>
            <a:br>
              <a:rPr lang="en-US" sz="7200" b="1" dirty="0">
                <a:solidFill>
                  <a:schemeClr val="tx1"/>
                </a:solidFill>
              </a:rPr>
            </a:br>
            <a:r>
              <a:rPr lang="en-US" sz="7200" b="1" dirty="0">
                <a:solidFill>
                  <a:schemeClr val="tx1"/>
                </a:solidFill>
              </a:rPr>
              <a:t>Compliant?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40780" y="-2102802"/>
            <a:ext cx="5669280" cy="5257799"/>
          </a:xfrm>
        </p:spPr>
        <p:txBody>
          <a:bodyPr/>
          <a:lstStyle/>
          <a:p>
            <a:pPr marL="0" indent="0" algn="ctr">
              <a:buNone/>
            </a:pPr>
            <a:r>
              <a:rPr lang="en-US" sz="70000" b="1" dirty="0">
                <a:solidFill>
                  <a:srgbClr val="FFFF00"/>
                </a:solidFill>
              </a:rPr>
              <a:t>1</a:t>
            </a:r>
          </a:p>
        </p:txBody>
      </p:sp>
      <p:pic>
        <p:nvPicPr>
          <p:cNvPr id="5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11430" y="1371600"/>
            <a:ext cx="5638800" cy="289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151025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r="22413"/>
          <a:stretch/>
        </p:blipFill>
        <p:spPr>
          <a:xfrm>
            <a:off x="-76200" y="-50800"/>
            <a:ext cx="5486400" cy="6908800"/>
          </a:xfrm>
          <a:prstGeom prst="rect">
            <a:avLst/>
          </a:prstGeom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5410200" y="0"/>
            <a:ext cx="6781800" cy="6858000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87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10200" y="-405527"/>
            <a:ext cx="6781800" cy="726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b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Things Guaranteed </a:t>
            </a:r>
            <a:b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in Life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103993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213360" y="1417638"/>
            <a:ext cx="10744200" cy="544036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0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</p:txBody>
      </p:sp>
    </p:spTree>
    <p:extLst>
      <p:ext uri="{BB962C8B-B14F-4D97-AF65-F5344CB8AC3E}">
        <p14:creationId xmlns:p14="http://schemas.microsoft.com/office/powerpoint/2010/main" val="2738286660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5240"/>
            <a:ext cx="9144000" cy="1143000"/>
          </a:xfrm>
        </p:spPr>
        <p:txBody>
          <a:bodyPr/>
          <a:lstStyle/>
          <a:p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417638"/>
            <a:ext cx="12192000" cy="544036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Taxes</a:t>
            </a:r>
          </a:p>
        </p:txBody>
      </p:sp>
    </p:spTree>
    <p:extLst>
      <p:ext uri="{BB962C8B-B14F-4D97-AF65-F5344CB8AC3E}">
        <p14:creationId xmlns:p14="http://schemas.microsoft.com/office/powerpoint/2010/main" val="2147123325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487680" y="-3680"/>
            <a:ext cx="9144000" cy="1143000"/>
          </a:xfrm>
        </p:spPr>
        <p:txBody>
          <a:bodyPr/>
          <a:lstStyle/>
          <a:p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002970"/>
            <a:ext cx="12192000" cy="574915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Not </a:t>
            </a:r>
          </a:p>
          <a:p>
            <a:pPr marL="0" indent="0">
              <a:buNone/>
            </a:pP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Have: EAP Complies with</a:t>
            </a:r>
          </a:p>
        </p:txBody>
      </p:sp>
      <p:pic>
        <p:nvPicPr>
          <p:cNvPr id="7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19912" r="11209" b="31418"/>
          <a:stretch/>
        </p:blipFill>
        <p:spPr bwMode="auto">
          <a:xfrm>
            <a:off x="2542204" y="5037214"/>
            <a:ext cx="3593654" cy="163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935506"/>
            <a:ext cx="2977662" cy="124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248400" y="6187439"/>
            <a:ext cx="2977662" cy="656841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299403545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6BAFDC-4971-435A-92BA-4D2C4CEE8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979920"/>
          </a:xfrm>
        </p:spPr>
        <p:txBody>
          <a:bodyPr/>
          <a:lstStyle/>
          <a:p>
            <a:r>
              <a:rPr lang="en-US" sz="165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Landlord?</a:t>
            </a:r>
          </a:p>
        </p:txBody>
      </p:sp>
    </p:spTree>
    <p:extLst>
      <p:ext uri="{BB962C8B-B14F-4D97-AF65-F5344CB8AC3E}">
        <p14:creationId xmlns:p14="http://schemas.microsoft.com/office/powerpoint/2010/main" val="890292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858001"/>
          </a:xfrm>
        </p:spPr>
        <p:txBody>
          <a:bodyPr>
            <a:noAutofit/>
          </a:bodyPr>
          <a:lstStyle/>
          <a:p>
            <a:pPr algn="ctr"/>
            <a:r>
              <a:rPr lang="en-US" sz="16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Every Complex Problem…</a:t>
            </a:r>
          </a:p>
        </p:txBody>
      </p:sp>
    </p:spTree>
    <p:extLst>
      <p:ext uri="{BB962C8B-B14F-4D97-AF65-F5344CB8AC3E}">
        <p14:creationId xmlns:p14="http://schemas.microsoft.com/office/powerpoint/2010/main" val="2068130405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image,man holding up four finger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0" r="12896" b="4525"/>
          <a:stretch/>
        </p:blipFill>
        <p:spPr bwMode="auto">
          <a:xfrm>
            <a:off x="0" y="1"/>
            <a:ext cx="6400800" cy="68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38800" y="-122555"/>
            <a:ext cx="7315200" cy="698055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Things Guaranteed </a:t>
            </a:r>
            <a:b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 Life</a:t>
            </a:r>
          </a:p>
        </p:txBody>
      </p:sp>
    </p:spTree>
    <p:extLst>
      <p:ext uri="{BB962C8B-B14F-4D97-AF65-F5344CB8AC3E}">
        <p14:creationId xmlns:p14="http://schemas.microsoft.com/office/powerpoint/2010/main" val="3560234468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60960"/>
            <a:ext cx="6858000" cy="857250"/>
          </a:xfrm>
        </p:spPr>
        <p:txBody>
          <a:bodyPr/>
          <a:lstStyle/>
          <a:p>
            <a:r>
              <a:rPr lang="en-US" sz="36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marL="385763" indent="-385763">
              <a:buFont typeface="+mj-lt"/>
              <a:buAutoNum type="arabicPeriod"/>
            </a:pPr>
            <a:r>
              <a:rPr 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</p:txBody>
      </p:sp>
    </p:spTree>
    <p:extLst>
      <p:ext uri="{BB962C8B-B14F-4D97-AF65-F5344CB8AC3E}">
        <p14:creationId xmlns:p14="http://schemas.microsoft.com/office/powerpoint/2010/main" val="3490815978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857250"/>
          </a:xfrm>
        </p:spPr>
        <p:txBody>
          <a:bodyPr/>
          <a:lstStyle/>
          <a:p>
            <a:r>
              <a:rPr lang="en-US" sz="36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/>
          <a:lstStyle/>
          <a:p>
            <a:pPr marL="385763" indent="-385763">
              <a:buFont typeface="+mj-lt"/>
              <a:buAutoNum type="arabicPeriod"/>
            </a:pPr>
            <a:r>
              <a:rPr lang="en-US" sz="40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8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Taxes</a:t>
            </a:r>
          </a:p>
        </p:txBody>
      </p:sp>
    </p:spTree>
    <p:extLst>
      <p:ext uri="{BB962C8B-B14F-4D97-AF65-F5344CB8AC3E}">
        <p14:creationId xmlns:p14="http://schemas.microsoft.com/office/powerpoint/2010/main" val="3641102811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67640" y="-34160"/>
            <a:ext cx="9144000" cy="1143000"/>
          </a:xfrm>
        </p:spPr>
        <p:txBody>
          <a:bodyPr/>
          <a:lstStyle/>
          <a:p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108840"/>
            <a:ext cx="12192000" cy="574915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Not </a:t>
            </a:r>
          </a:p>
          <a:p>
            <a:pPr marL="0" indent="0">
              <a:buNone/>
            </a:pP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Have: EAP Complies   with</a:t>
            </a:r>
          </a:p>
        </p:txBody>
      </p:sp>
      <p:pic>
        <p:nvPicPr>
          <p:cNvPr id="7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19912" r="11209" b="31418"/>
          <a:stretch/>
        </p:blipFill>
        <p:spPr bwMode="auto">
          <a:xfrm>
            <a:off x="4404360" y="4820718"/>
            <a:ext cx="3593654" cy="18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177" y="5125604"/>
            <a:ext cx="2977662" cy="89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8563177" y="6150176"/>
            <a:ext cx="2977662" cy="58160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1237426969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533400" y="0"/>
            <a:ext cx="9144000" cy="1143000"/>
          </a:xfrm>
        </p:spPr>
        <p:txBody>
          <a:bodyPr/>
          <a:lstStyle/>
          <a:p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417638"/>
            <a:ext cx="12192000" cy="544036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Don’t Have: EAP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7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Landlord Does </a:t>
            </a:r>
          </a:p>
          <a:p>
            <a:pPr marL="0" indent="0">
              <a:buNone/>
            </a:pPr>
            <a:r>
              <a:rPr lang="en-US" sz="7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Have: EAP Complies with</a:t>
            </a:r>
          </a:p>
        </p:txBody>
      </p:sp>
      <p:pic>
        <p:nvPicPr>
          <p:cNvPr id="7" name="Picture 2" descr="https://www.wga.com/sites/wga.com/files/styles/article_main/public/story-images/osha.jpg?itok=wteVKub0">
            <a:extLst>
              <a:ext uri="{FF2B5EF4-FFF2-40B4-BE49-F238E27FC236}">
                <a16:creationId xmlns:a16="http://schemas.microsoft.com/office/drawing/2014/main" id="{A37DC6F8-646E-423E-81A0-3BC6509691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19912" r="11209" b="31418"/>
          <a:stretch/>
        </p:blipFill>
        <p:spPr bwMode="auto">
          <a:xfrm>
            <a:off x="2731477" y="4836225"/>
            <a:ext cx="3141785" cy="209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027CF93B-D561-4A5C-85E9-EA0762B89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861" y="5074920"/>
            <a:ext cx="2977662" cy="96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CA13ED7-FF7F-4C05-8DB5-7F8CBD06A25A}"/>
              </a:ext>
            </a:extLst>
          </p:cNvPr>
          <p:cNvSpPr txBox="1">
            <a:spLocks/>
          </p:cNvSpPr>
          <p:nvPr/>
        </p:nvSpPr>
        <p:spPr bwMode="auto">
          <a:xfrm>
            <a:off x="6482861" y="6091744"/>
            <a:ext cx="2977662" cy="71901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3408643414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34160"/>
            <a:ext cx="9144000" cy="1143000"/>
          </a:xfrm>
        </p:spPr>
        <p:txBody>
          <a:bodyPr/>
          <a:lstStyle/>
          <a:p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108840"/>
            <a:ext cx="12192000" cy="574915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Don’t Have: EAP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Landlord Does 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NOT Have </a:t>
            </a:r>
          </a:p>
          <a:p>
            <a:pPr marL="0" indent="0">
              <a:buNone/>
            </a:pPr>
            <a:r>
              <a:rPr 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Himself…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DC2E40-4C13-419E-99AB-85021BE92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824" y="3037986"/>
            <a:ext cx="3145809" cy="1993359"/>
          </a:xfrm>
          <a:prstGeom prst="rect">
            <a:avLst/>
          </a:prstGeom>
        </p:spPr>
      </p:pic>
      <p:pic>
        <p:nvPicPr>
          <p:cNvPr id="7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EDA36EA6-FB2F-48D5-B8DA-2040C6D2A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8" y="3037986"/>
            <a:ext cx="2642635" cy="107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B36B4E6-D406-4BEB-BD04-11863FBF9161}"/>
              </a:ext>
            </a:extLst>
          </p:cNvPr>
          <p:cNvSpPr txBox="1">
            <a:spLocks/>
          </p:cNvSpPr>
          <p:nvPr/>
        </p:nvSpPr>
        <p:spPr bwMode="auto">
          <a:xfrm>
            <a:off x="9143998" y="4110312"/>
            <a:ext cx="2642635" cy="670528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4003721767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274320" y="-60436"/>
            <a:ext cx="9144000" cy="1143000"/>
          </a:xfrm>
        </p:spPr>
        <p:txBody>
          <a:bodyPr/>
          <a:lstStyle/>
          <a:p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082564"/>
            <a:ext cx="12192000" cy="931111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Don’t Have: EAP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Landlord Does NOT </a:t>
            </a:r>
          </a:p>
          <a:p>
            <a:pPr marL="0" indent="0">
              <a:buNone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Have an</a:t>
            </a:r>
          </a:p>
          <a:p>
            <a:pPr marL="0" indent="0">
              <a:buNone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Himself…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sz="14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You.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AA1432-9133-48BA-B3C1-7FEF1A118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77" y="2760764"/>
            <a:ext cx="2375338" cy="1578955"/>
          </a:xfrm>
          <a:prstGeom prst="rect">
            <a:avLst/>
          </a:prstGeom>
        </p:spPr>
      </p:pic>
      <p:pic>
        <p:nvPicPr>
          <p:cNvPr id="7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67EB0E65-DE1D-4CE8-BEBE-8DE6A5C67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733" y="2940412"/>
            <a:ext cx="2133600" cy="86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E013515-F884-46D4-83B1-ED60FBE2DA87}"/>
              </a:ext>
            </a:extLst>
          </p:cNvPr>
          <p:cNvSpPr txBox="1">
            <a:spLocks/>
          </p:cNvSpPr>
          <p:nvPr/>
        </p:nvSpPr>
        <p:spPr bwMode="auto">
          <a:xfrm>
            <a:off x="6584733" y="3806182"/>
            <a:ext cx="2133600" cy="354475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902223510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B13CE3-63E1-4409-A54F-89DC285F0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 </a:t>
            </a:r>
            <a:b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Company:</a:t>
            </a:r>
            <a:br>
              <a:rPr lang="en-US" sz="1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Must Have This, Right?</a:t>
            </a:r>
          </a:p>
        </p:txBody>
      </p:sp>
    </p:spTree>
    <p:extLst>
      <p:ext uri="{BB962C8B-B14F-4D97-AF65-F5344CB8AC3E}">
        <p14:creationId xmlns:p14="http://schemas.microsoft.com/office/powerpoint/2010/main" val="797354912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38800" y="-122555"/>
            <a:ext cx="7315200" cy="698055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Things Guaranteed </a:t>
            </a:r>
            <a:b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CFFEFA-C150-45F0-B6AD-F014C23497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" r="26963"/>
          <a:stretch/>
        </p:blipFill>
        <p:spPr>
          <a:xfrm>
            <a:off x="1" y="-1"/>
            <a:ext cx="56387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49737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472440" y="-162259"/>
            <a:ext cx="9144000" cy="1143000"/>
          </a:xfrm>
        </p:spPr>
        <p:txBody>
          <a:bodyPr/>
          <a:lstStyle/>
          <a:p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772869"/>
            <a:ext cx="12192000" cy="544036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Don’t Have: EAP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Landlord Does NOT Have an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Himself or for You.</a:t>
            </a:r>
          </a:p>
          <a:p>
            <a:pPr marL="0" indent="0">
              <a:buNone/>
            </a:pPr>
            <a:r>
              <a:rPr lang="en-US" sz="7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Your Parent Does </a:t>
            </a:r>
          </a:p>
          <a:p>
            <a:pPr marL="0" indent="0">
              <a:buNone/>
            </a:pPr>
            <a:r>
              <a:rPr lang="en-US" sz="7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Have: EAP Complies with</a:t>
            </a:r>
          </a:p>
        </p:txBody>
      </p:sp>
      <p:pic>
        <p:nvPicPr>
          <p:cNvPr id="7" name="Picture 2" descr="https://www.wga.com/sites/wga.com/files/styles/article_main/public/story-images/osha.jpg?itok=wteVKub0">
            <a:extLst>
              <a:ext uri="{FF2B5EF4-FFF2-40B4-BE49-F238E27FC236}">
                <a16:creationId xmlns:a16="http://schemas.microsoft.com/office/drawing/2014/main" id="{A37DC6F8-646E-423E-81A0-3BC6509691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19912" r="11209" b="31418"/>
          <a:stretch/>
        </p:blipFill>
        <p:spPr bwMode="auto">
          <a:xfrm>
            <a:off x="2661138" y="4716231"/>
            <a:ext cx="3141785" cy="209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027CF93B-D561-4A5C-85E9-EA0762B89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861" y="4876858"/>
            <a:ext cx="2977662" cy="120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CA13ED7-FF7F-4C05-8DB5-7F8CBD06A25A}"/>
              </a:ext>
            </a:extLst>
          </p:cNvPr>
          <p:cNvSpPr txBox="1">
            <a:spLocks/>
          </p:cNvSpPr>
          <p:nvPr/>
        </p:nvSpPr>
        <p:spPr bwMode="auto">
          <a:xfrm>
            <a:off x="6482861" y="6085131"/>
            <a:ext cx="2977662" cy="678377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1617213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85800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For Every Complex 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Problem,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There’s a Simple </a:t>
            </a:r>
            <a:br>
              <a:rPr 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  <a:endParaRPr lang="en-US" sz="15000" b="1" i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382311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townnews.com/mountain-news.com/content/articles/2010/10/28/news/news5.jpg">
            <a:extLst>
              <a:ext uri="{FF2B5EF4-FFF2-40B4-BE49-F238E27FC236}">
                <a16:creationId xmlns:a16="http://schemas.microsoft.com/office/drawing/2014/main" id="{3E4FB077-E34F-4DC1-AE4C-FE27E2CC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2" t="19393" r="9573" b="59579"/>
          <a:stretch>
            <a:fillRect/>
          </a:stretch>
        </p:blipFill>
        <p:spPr bwMode="auto">
          <a:xfrm>
            <a:off x="0" y="0"/>
            <a:ext cx="58849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F9243F84-8DF1-42A5-BD3A-E024BA056D7F}"/>
              </a:ext>
            </a:extLst>
          </p:cNvPr>
          <p:cNvSpPr txBox="1">
            <a:spLocks/>
          </p:cNvSpPr>
          <p:nvPr/>
        </p:nvSpPr>
        <p:spPr>
          <a:xfrm>
            <a:off x="-2157046" y="1430214"/>
            <a:ext cx="15615139" cy="8886093"/>
          </a:xfrm>
          <a:prstGeom prst="rect">
            <a:avLst/>
          </a:prstGeom>
          <a:solidFill>
            <a:srgbClr val="DDDDDD">
              <a:alpha val="0"/>
            </a:srgb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83573819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townnews.com/mountain-news.com/content/articles/2010/10/28/news/news5.jpg">
            <a:extLst>
              <a:ext uri="{FF2B5EF4-FFF2-40B4-BE49-F238E27FC236}">
                <a16:creationId xmlns:a16="http://schemas.microsoft.com/office/drawing/2014/main" id="{3E4FB077-E34F-4DC1-AE4C-FE27E2CC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2" t="19393" r="9573" b="59579"/>
          <a:stretch>
            <a:fillRect/>
          </a:stretch>
        </p:blipFill>
        <p:spPr bwMode="auto">
          <a:xfrm>
            <a:off x="0" y="0"/>
            <a:ext cx="58849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656AFB-B904-4DE1-BCED-E733A060F5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9" r="25153"/>
          <a:stretch/>
        </p:blipFill>
        <p:spPr>
          <a:xfrm>
            <a:off x="5884985" y="0"/>
            <a:ext cx="6307015" cy="685800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33B175C2-6641-4C7D-AEEC-513507038DE7}"/>
              </a:ext>
            </a:extLst>
          </p:cNvPr>
          <p:cNvSpPr txBox="1">
            <a:spLocks/>
          </p:cNvSpPr>
          <p:nvPr/>
        </p:nvSpPr>
        <p:spPr>
          <a:xfrm>
            <a:off x="-2157046" y="1430214"/>
            <a:ext cx="15615139" cy="8886093"/>
          </a:xfrm>
          <a:prstGeom prst="rect">
            <a:avLst/>
          </a:prstGeom>
          <a:solidFill>
            <a:srgbClr val="DDDDDD">
              <a:alpha val="0"/>
            </a:srgb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8968200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CB2CB6F4-514D-4FCC-B533-8B40F3529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34"/>
            <a:ext cx="5697415" cy="684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F4A93A5-BE5A-45F9-B312-B4050A08F270}"/>
              </a:ext>
            </a:extLst>
          </p:cNvPr>
          <p:cNvSpPr txBox="1">
            <a:spLocks/>
          </p:cNvSpPr>
          <p:nvPr/>
        </p:nvSpPr>
        <p:spPr>
          <a:xfrm>
            <a:off x="-2157046" y="1430214"/>
            <a:ext cx="15615139" cy="8886093"/>
          </a:xfrm>
          <a:prstGeom prst="rect">
            <a:avLst/>
          </a:prstGeom>
          <a:solidFill>
            <a:srgbClr val="DDDDDD">
              <a:alpha val="0"/>
            </a:srgb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5136625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CB2CB6F4-514D-4FCC-B533-8B40F3529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34"/>
            <a:ext cx="5697415" cy="684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65BCE7-188A-498D-8AD0-242318804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111" y="14234"/>
            <a:ext cx="6245889" cy="6843766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F4A93A5-BE5A-45F9-B312-B4050A08F270}"/>
              </a:ext>
            </a:extLst>
          </p:cNvPr>
          <p:cNvSpPr txBox="1">
            <a:spLocks/>
          </p:cNvSpPr>
          <p:nvPr/>
        </p:nvSpPr>
        <p:spPr>
          <a:xfrm>
            <a:off x="-2157046" y="1430214"/>
            <a:ext cx="15615139" cy="8886093"/>
          </a:xfrm>
          <a:prstGeom prst="rect">
            <a:avLst/>
          </a:prstGeom>
          <a:solidFill>
            <a:srgbClr val="DDDDDD">
              <a:alpha val="0"/>
            </a:srgb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88662844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itle 1"/>
          <p:cNvSpPr>
            <a:spLocks noGrp="1"/>
          </p:cNvSpPr>
          <p:nvPr>
            <p:ph type="title"/>
          </p:nvPr>
        </p:nvSpPr>
        <p:spPr>
          <a:xfrm>
            <a:off x="2057400" y="-180975"/>
            <a:ext cx="8229600" cy="1143000"/>
          </a:xfrm>
        </p:spPr>
        <p:txBody>
          <a:bodyPr/>
          <a:lstStyle/>
          <a:p>
            <a:r>
              <a:rPr lang="en-US" alt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All-Hazards Plan: Shall </a:t>
            </a:r>
            <a:endParaRPr lang="en-US" altLang="en-US" sz="48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457" y="946784"/>
            <a:ext cx="4038600" cy="4525963"/>
          </a:xfrm>
        </p:spPr>
        <p:txBody>
          <a:bodyPr/>
          <a:lstStyle/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Emergency Team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Chain of Command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Visitors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Contractors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Civil Disturbance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Special Needs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Headcounts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Evacuation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In-Building Relo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AAs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Fire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Bomb Threat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Medical Em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Security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Active Shooter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Hostage</a:t>
            </a:r>
          </a:p>
          <a:p>
            <a:pPr marL="0" indent="0">
              <a:buNone/>
              <a:defRPr/>
            </a:pPr>
            <a:endParaRPr lang="en-US" sz="2200" b="1" dirty="0">
              <a:solidFill>
                <a:srgbClr val="FFFFFF"/>
              </a:solidFill>
              <a:cs typeface="Arial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222212" name="Content Placeholder 3"/>
          <p:cNvSpPr>
            <a:spLocks noGrp="1"/>
          </p:cNvSpPr>
          <p:nvPr>
            <p:ph sz="half" idx="2"/>
          </p:nvPr>
        </p:nvSpPr>
        <p:spPr>
          <a:xfrm>
            <a:off x="3199128" y="946784"/>
            <a:ext cx="3581400" cy="4525963"/>
          </a:xfrm>
        </p:spPr>
        <p:txBody>
          <a:bodyPr/>
          <a:lstStyle/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Lockout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Suicide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Bullying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Perimeter Access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Aft Hours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Spill: In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Spill: Out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in Place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 Pkg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 Person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Explosion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Failure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Weather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Elevator Em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</a:rPr>
              <a:t>Power Outage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</a:rPr>
              <a:t>Water/Phone Out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endParaRPr lang="en-US" altLang="en-US" sz="22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22213" name="Content Placeholder 3"/>
          <p:cNvSpPr txBox="1">
            <a:spLocks/>
          </p:cNvSpPr>
          <p:nvPr/>
        </p:nvSpPr>
        <p:spPr bwMode="auto">
          <a:xfrm>
            <a:off x="6553200" y="962025"/>
            <a:ext cx="3581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Lockdown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 Quality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Shutdown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Earthquake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Flooding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Pipe Burst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CBRNE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Terrorism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of FEs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Drills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Exercises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Search-Seizure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Weapons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Evac Maps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Contacts</a:t>
            </a:r>
          </a:p>
        </p:txBody>
      </p:sp>
      <p:pic>
        <p:nvPicPr>
          <p:cNvPr id="6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318E2338-9ADF-4E36-B493-F64BB51A0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4989961"/>
            <a:ext cx="1905000" cy="1306188"/>
          </a:xfrm>
          <a:prstGeom prst="rect">
            <a:avLst/>
          </a:prstGeom>
          <a:noFill/>
          <a:ln w="1174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6CEFABF-D1E5-4A82-B8AF-72420CFE2C38}"/>
              </a:ext>
            </a:extLst>
          </p:cNvPr>
          <p:cNvSpPr txBox="1">
            <a:spLocks/>
          </p:cNvSpPr>
          <p:nvPr/>
        </p:nvSpPr>
        <p:spPr bwMode="auto">
          <a:xfrm>
            <a:off x="10287000" y="6278564"/>
            <a:ext cx="1907931" cy="59419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4179119693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high school student gives a marijuana joint to another student. 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120"/>
            <a:ext cx="12420600" cy="733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852030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-365760" y="-2894"/>
            <a:ext cx="7025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71750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C3CA6-9B65-43A1-883C-0D4FA1ED9F2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23420" b="17369"/>
          <a:stretch/>
        </p:blipFill>
        <p:spPr bwMode="auto">
          <a:xfrm>
            <a:off x="6659880" y="0"/>
            <a:ext cx="553212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-365760" y="-2894"/>
            <a:ext cx="7025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38520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C3CA6-9B65-43A1-883C-0D4FA1ED9F2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23420" b="17369"/>
          <a:stretch/>
        </p:blipFill>
        <p:spPr bwMode="auto">
          <a:xfrm>
            <a:off x="6659880" y="0"/>
            <a:ext cx="553212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0" y="-2894"/>
            <a:ext cx="6659880" cy="6858000"/>
          </a:xfrm>
          <a:prstGeom prst="rect">
            <a:avLst/>
          </a:prstGeom>
        </p:spPr>
      </p:pic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CC275DCB-25E1-4AC5-AF0C-607C04A52638}"/>
              </a:ext>
            </a:extLst>
          </p:cNvPr>
          <p:cNvSpPr/>
          <p:nvPr/>
        </p:nvSpPr>
        <p:spPr>
          <a:xfrm>
            <a:off x="0" y="4202711"/>
            <a:ext cx="12192000" cy="2652395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All of 2022?</a:t>
            </a:r>
          </a:p>
        </p:txBody>
      </p:sp>
    </p:spTree>
    <p:extLst>
      <p:ext uri="{BB962C8B-B14F-4D97-AF65-F5344CB8AC3E}">
        <p14:creationId xmlns:p14="http://schemas.microsoft.com/office/powerpoint/2010/main" val="1167013601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28E642-E0BE-46E1-9B57-6B8B66748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3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12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858001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For Every Complex Problem,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There’s a Simple Solution </a:t>
            </a:r>
            <a:br>
              <a:rPr lang="en-US" sz="5300" b="1" dirty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That’s Always </a:t>
            </a:r>
            <a:r>
              <a:rPr lang="en-US" sz="225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Wrong</a:t>
            </a:r>
          </a:p>
        </p:txBody>
      </p:sp>
    </p:spTree>
    <p:extLst>
      <p:ext uri="{BB962C8B-B14F-4D97-AF65-F5344CB8AC3E}">
        <p14:creationId xmlns:p14="http://schemas.microsoft.com/office/powerpoint/2010/main" val="1865120223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edia.npr.org/assets/img/2012/05/17/ap120428134817_wide-6757a767b9ebc93eaf84af6c1b540a44bafdc2a5-s900-c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0"/>
            <a:ext cx="18973800" cy="687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284394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CF7E6-1D87-4228-B47E-C169202C6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AA32D9-27A2-4753-89A5-A56AB5D96D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388AEE-277B-4D74-93D3-4AAFDFC8B2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0"/>
            <a:ext cx="1280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24292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7AA3D-D8FB-46BB-8546-C7EAAE6AF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78524"/>
            <a:ext cx="12192000" cy="7936522"/>
          </a:xfrm>
        </p:spPr>
        <p:txBody>
          <a:bodyPr>
            <a:normAutofit/>
          </a:bodyPr>
          <a:lstStyle/>
          <a:p>
            <a:r>
              <a:rPr lang="en-US" sz="14500" dirty="0">
                <a:latin typeface="Arial Black" panose="020B0A04020102020204" pitchFamily="34" charset="0"/>
              </a:rPr>
              <a:t>Drug Overdoses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050A8D45-CDE8-4F7C-A60A-B9905DA6F569}"/>
              </a:ext>
            </a:extLst>
          </p:cNvPr>
          <p:cNvSpPr/>
          <p:nvPr/>
        </p:nvSpPr>
        <p:spPr>
          <a:xfrm rot="10800000">
            <a:off x="2795954" y="38898"/>
            <a:ext cx="9295228" cy="515815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99569A-2FA3-4A2B-B6CF-F9B5D9FCE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9727" y="-2011679"/>
            <a:ext cx="3599727" cy="15920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00758A-4A35-4759-A177-D4690EC60A67}"/>
              </a:ext>
            </a:extLst>
          </p:cNvPr>
          <p:cNvSpPr txBox="1">
            <a:spLocks/>
          </p:cNvSpPr>
          <p:nvPr/>
        </p:nvSpPr>
        <p:spPr>
          <a:xfrm>
            <a:off x="4888729" y="1660943"/>
            <a:ext cx="5109678" cy="1836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45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DB078C-DF19-43EC-A7B4-13D8D3B37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52339"/>
            <a:ext cx="2795954" cy="2187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D8BECD-D59F-4D08-B803-FF5C528211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 t="26959" r="9265" b="39934"/>
          <a:stretch/>
        </p:blipFill>
        <p:spPr>
          <a:xfrm>
            <a:off x="0" y="-4"/>
            <a:ext cx="5760721" cy="9523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9A54852-771F-44C3-B325-ED34BDFFEA64}"/>
              </a:ext>
            </a:extLst>
          </p:cNvPr>
          <p:cNvSpPr txBox="1">
            <a:spLocks/>
          </p:cNvSpPr>
          <p:nvPr/>
        </p:nvSpPr>
        <p:spPr>
          <a:xfrm>
            <a:off x="5951806" y="3844741"/>
            <a:ext cx="3200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3/14/20-10/12/20 v. Yr. Ago</a:t>
            </a:r>
          </a:p>
        </p:txBody>
      </p:sp>
    </p:spTree>
    <p:extLst>
      <p:ext uri="{BB962C8B-B14F-4D97-AF65-F5344CB8AC3E}">
        <p14:creationId xmlns:p14="http://schemas.microsoft.com/office/powerpoint/2010/main" val="810969237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7AA3D-D8FB-46BB-8546-C7EAAE6AF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78524"/>
            <a:ext cx="12192000" cy="7936522"/>
          </a:xfrm>
        </p:spPr>
        <p:txBody>
          <a:bodyPr>
            <a:normAutofit/>
          </a:bodyPr>
          <a:lstStyle/>
          <a:p>
            <a:r>
              <a:rPr lang="en-US" sz="14500" dirty="0">
                <a:latin typeface="Arial Black" panose="020B0A04020102020204" pitchFamily="34" charset="0"/>
              </a:rPr>
              <a:t>Drug Overdoses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050A8D45-CDE8-4F7C-A60A-B9905DA6F569}"/>
              </a:ext>
            </a:extLst>
          </p:cNvPr>
          <p:cNvSpPr/>
          <p:nvPr/>
        </p:nvSpPr>
        <p:spPr>
          <a:xfrm rot="10800000">
            <a:off x="2795954" y="38898"/>
            <a:ext cx="9295228" cy="515815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99569A-2FA3-4A2B-B6CF-F9B5D9FCE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9727" y="-2011679"/>
            <a:ext cx="3599727" cy="15920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00758A-4A35-4759-A177-D4690EC60A67}"/>
              </a:ext>
            </a:extLst>
          </p:cNvPr>
          <p:cNvSpPr txBox="1">
            <a:spLocks/>
          </p:cNvSpPr>
          <p:nvPr/>
        </p:nvSpPr>
        <p:spPr>
          <a:xfrm>
            <a:off x="4888729" y="1660943"/>
            <a:ext cx="5109678" cy="1836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45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DB078C-DF19-43EC-A7B4-13D8D3B37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52339"/>
            <a:ext cx="2795954" cy="2187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D8BECD-D59F-4D08-B803-FF5C528211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 t="26959" r="9265" b="39934"/>
          <a:stretch/>
        </p:blipFill>
        <p:spPr>
          <a:xfrm>
            <a:off x="0" y="-4"/>
            <a:ext cx="5760721" cy="9523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9A54852-771F-44C3-B325-ED34BDFFEA64}"/>
              </a:ext>
            </a:extLst>
          </p:cNvPr>
          <p:cNvSpPr txBox="1">
            <a:spLocks/>
          </p:cNvSpPr>
          <p:nvPr/>
        </p:nvSpPr>
        <p:spPr>
          <a:xfrm>
            <a:off x="5951806" y="3844741"/>
            <a:ext cx="3200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3/14/20-10/12/20 v. Yr. Ago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5667F025-CDC8-4263-9C15-128570C8E6D8}"/>
              </a:ext>
            </a:extLst>
          </p:cNvPr>
          <p:cNvSpPr txBox="1">
            <a:spLocks/>
          </p:cNvSpPr>
          <p:nvPr/>
        </p:nvSpPr>
        <p:spPr bwMode="auto">
          <a:xfrm rot="20939674">
            <a:off x="-2464965" y="-2837838"/>
            <a:ext cx="15328934" cy="13365156"/>
          </a:xfrm>
          <a:prstGeom prst="rect">
            <a:avLst/>
          </a:prstGeom>
          <a:solidFill>
            <a:srgbClr val="C0C0C0">
              <a:alpha val="73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During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COVID 19</a:t>
            </a:r>
          </a:p>
        </p:txBody>
      </p:sp>
    </p:spTree>
    <p:extLst>
      <p:ext uri="{BB962C8B-B14F-4D97-AF65-F5344CB8AC3E}">
        <p14:creationId xmlns:p14="http://schemas.microsoft.com/office/powerpoint/2010/main" val="2188012934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Down 7">
            <a:extLst>
              <a:ext uri="{FF2B5EF4-FFF2-40B4-BE49-F238E27FC236}">
                <a16:creationId xmlns:a16="http://schemas.microsoft.com/office/drawing/2014/main" id="{54B0F25E-5145-4FAD-827F-CF82F8FC0B96}"/>
              </a:ext>
            </a:extLst>
          </p:cNvPr>
          <p:cNvSpPr/>
          <p:nvPr/>
        </p:nvSpPr>
        <p:spPr>
          <a:xfrm rot="10800000">
            <a:off x="6172200" y="422030"/>
            <a:ext cx="6019800" cy="601393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31BC44-5617-4F86-8C1E-512569CB8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143" y="5165267"/>
            <a:ext cx="4541914" cy="17923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24CBAC-EB98-41BF-B449-5ACC3A5D4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170" y="422030"/>
            <a:ext cx="11719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05898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Down 7">
            <a:extLst>
              <a:ext uri="{FF2B5EF4-FFF2-40B4-BE49-F238E27FC236}">
                <a16:creationId xmlns:a16="http://schemas.microsoft.com/office/drawing/2014/main" id="{54B0F25E-5145-4FAD-827F-CF82F8FC0B96}"/>
              </a:ext>
            </a:extLst>
          </p:cNvPr>
          <p:cNvSpPr/>
          <p:nvPr/>
        </p:nvSpPr>
        <p:spPr>
          <a:xfrm rot="10800000">
            <a:off x="6172200" y="422030"/>
            <a:ext cx="6019800" cy="601393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31BC44-5617-4F86-8C1E-512569CB8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143" y="5165267"/>
            <a:ext cx="4541914" cy="17923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24CBAC-EB98-41BF-B449-5ACC3A5D4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170" y="422030"/>
            <a:ext cx="11719227" cy="6858000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1812543A-1961-4D65-991F-AFED7D176EAF}"/>
              </a:ext>
            </a:extLst>
          </p:cNvPr>
          <p:cNvSpPr txBox="1">
            <a:spLocks/>
          </p:cNvSpPr>
          <p:nvPr/>
        </p:nvSpPr>
        <p:spPr bwMode="auto">
          <a:xfrm rot="20939674">
            <a:off x="-2589547" y="-3253579"/>
            <a:ext cx="15328934" cy="13365156"/>
          </a:xfrm>
          <a:prstGeom prst="rect">
            <a:avLst/>
          </a:prstGeom>
          <a:solidFill>
            <a:srgbClr val="C0C0C0">
              <a:alpha val="7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During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COVID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525520156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row: Down 12">
            <a:extLst>
              <a:ext uri="{FF2B5EF4-FFF2-40B4-BE49-F238E27FC236}">
                <a16:creationId xmlns:a16="http://schemas.microsoft.com/office/drawing/2014/main" id="{2BEBCB53-8753-4747-90BF-A7A3DD4DF7ED}"/>
              </a:ext>
            </a:extLst>
          </p:cNvPr>
          <p:cNvSpPr/>
          <p:nvPr/>
        </p:nvSpPr>
        <p:spPr>
          <a:xfrm rot="10800000">
            <a:off x="-93785" y="-24736"/>
            <a:ext cx="12379569" cy="6858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8602AF-7689-4AC6-A2FD-6CB0C188E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31" y="3834529"/>
            <a:ext cx="4947138" cy="3023471"/>
          </a:xfrm>
          <a:prstGeom prst="rect">
            <a:avLst/>
          </a:prstGeom>
        </p:spPr>
      </p:pic>
      <p:sp>
        <p:nvSpPr>
          <p:cNvPr id="18" name="Title 5">
            <a:extLst>
              <a:ext uri="{FF2B5EF4-FFF2-40B4-BE49-F238E27FC236}">
                <a16:creationId xmlns:a16="http://schemas.microsoft.com/office/drawing/2014/main" id="{8B096023-08DA-4085-A885-D24257239040}"/>
              </a:ext>
            </a:extLst>
          </p:cNvPr>
          <p:cNvSpPr txBox="1">
            <a:spLocks/>
          </p:cNvSpPr>
          <p:nvPr/>
        </p:nvSpPr>
        <p:spPr>
          <a:xfrm>
            <a:off x="257908" y="304801"/>
            <a:ext cx="12379568" cy="5282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34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%</a:t>
            </a:r>
            <a:r>
              <a:rPr kumimoji="0" lang="en-US" sz="2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EF4FCC-7B51-45FA-AA0C-6068D8E66373}"/>
              </a:ext>
            </a:extLst>
          </p:cNvPr>
          <p:cNvSpPr txBox="1">
            <a:spLocks/>
          </p:cNvSpPr>
          <p:nvPr/>
        </p:nvSpPr>
        <p:spPr>
          <a:xfrm>
            <a:off x="-187568" y="3670947"/>
            <a:ext cx="3399691" cy="3200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U.S.</a:t>
            </a:r>
            <a:b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7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DivorceFilings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1DD8F6-14EE-4515-99D9-7DA051C11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718" y="4959593"/>
            <a:ext cx="2984008" cy="118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56900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row: Down 12">
            <a:extLst>
              <a:ext uri="{FF2B5EF4-FFF2-40B4-BE49-F238E27FC236}">
                <a16:creationId xmlns:a16="http://schemas.microsoft.com/office/drawing/2014/main" id="{2BEBCB53-8753-4747-90BF-A7A3DD4DF7ED}"/>
              </a:ext>
            </a:extLst>
          </p:cNvPr>
          <p:cNvSpPr/>
          <p:nvPr/>
        </p:nvSpPr>
        <p:spPr>
          <a:xfrm rot="10800000">
            <a:off x="-93785" y="-24736"/>
            <a:ext cx="12379569" cy="6858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8602AF-7689-4AC6-A2FD-6CB0C188E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31" y="3834529"/>
            <a:ext cx="4947138" cy="3023471"/>
          </a:xfrm>
          <a:prstGeom prst="rect">
            <a:avLst/>
          </a:prstGeom>
        </p:spPr>
      </p:pic>
      <p:sp>
        <p:nvSpPr>
          <p:cNvPr id="18" name="Title 5">
            <a:extLst>
              <a:ext uri="{FF2B5EF4-FFF2-40B4-BE49-F238E27FC236}">
                <a16:creationId xmlns:a16="http://schemas.microsoft.com/office/drawing/2014/main" id="{8B096023-08DA-4085-A885-D24257239040}"/>
              </a:ext>
            </a:extLst>
          </p:cNvPr>
          <p:cNvSpPr txBox="1">
            <a:spLocks/>
          </p:cNvSpPr>
          <p:nvPr/>
        </p:nvSpPr>
        <p:spPr>
          <a:xfrm>
            <a:off x="0" y="-468922"/>
            <a:ext cx="12379568" cy="5282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U.S.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+30%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F39C248-04EF-46E4-ACDC-8735B943F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3661" y="4806485"/>
            <a:ext cx="3399691" cy="1325563"/>
          </a:xfrm>
        </p:spPr>
        <p:txBody>
          <a:bodyPr>
            <a:normAutofit fontScale="90000"/>
          </a:bodyPr>
          <a:lstStyle/>
          <a:p>
            <a:b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DivorceFilings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81E40F1-C9E3-44A0-9412-D92E253E62BA}"/>
              </a:ext>
            </a:extLst>
          </p:cNvPr>
          <p:cNvSpPr txBox="1">
            <a:spLocks/>
          </p:cNvSpPr>
          <p:nvPr/>
        </p:nvSpPr>
        <p:spPr>
          <a:xfrm>
            <a:off x="0" y="4752206"/>
            <a:ext cx="3528647" cy="1829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1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Divorce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Filings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0A0F18DF-D3AB-4A16-AF7C-64CBB27C3153}"/>
              </a:ext>
            </a:extLst>
          </p:cNvPr>
          <p:cNvSpPr txBox="1">
            <a:spLocks/>
          </p:cNvSpPr>
          <p:nvPr/>
        </p:nvSpPr>
        <p:spPr bwMode="auto">
          <a:xfrm rot="20939674">
            <a:off x="-2284749" y="-3253579"/>
            <a:ext cx="15328934" cy="13365156"/>
          </a:xfrm>
          <a:prstGeom prst="rect">
            <a:avLst/>
          </a:prstGeom>
          <a:solidFill>
            <a:srgbClr val="C0C0C0">
              <a:alpha val="7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During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COVID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519233732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952F9-9CAE-4C26-8FDD-624926E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5A6DD01-CF24-4095-8F50-96D61B5D8D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425" y="98425"/>
          <a:ext cx="3527425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Packager Shell Object" showAsIcon="1" r:id="rId3" imgW="3527640" imgH="673200" progId="Package">
                  <p:embed/>
                </p:oleObj>
              </mc:Choice>
              <mc:Fallback>
                <p:oleObj name="Packager Shell Object" showAsIcon="1" r:id="rId3" imgW="3527640" imgH="673200" progId="Packag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5A6DD01-CF24-4095-8F50-96D61B5D8D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3527425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F1BC9F6-5FCE-4921-A03B-3BD840A09D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2148840"/>
            <a:ext cx="13091160" cy="10119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9F57EB-C9A1-49E8-BD83-A04D8FA303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5217"/>
            <a:ext cx="2590800" cy="257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88924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63F57-B5B9-4534-9935-F8BCC0921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7E7E5-D28A-48BE-A1A8-305F0466D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A8EA34-3C6C-4F85-8E5A-38144AAF5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11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C3F0A5-4334-4E00-84F2-C38D26978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59"/>
            <a:ext cx="12192000" cy="7441809"/>
          </a:xfrm>
        </p:spPr>
        <p:txBody>
          <a:bodyPr>
            <a:normAutofit fontScale="90000"/>
          </a:bodyPr>
          <a:lstStyle/>
          <a:p>
            <a:r>
              <a:rPr lang="en-US" sz="8900" b="1" u="sng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Return to Work:</a:t>
            </a:r>
            <a:br>
              <a:rPr lang="en-US" sz="11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Most Important Issue You’ve Completely Overlooked</a:t>
            </a:r>
            <a:br>
              <a:rPr lang="en-US" b="1" dirty="0">
                <a:effectLst/>
              </a:rPr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0DA397-64D3-45E5-ACCD-7C0E6E038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75" y="-1"/>
            <a:ext cx="439102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6124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98425" y="98425"/>
          <a:ext cx="362585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Packager Shell Object" showAsIcon="1" r:id="rId3" imgW="3626280" imgH="673200" progId="Package">
                  <p:embed/>
                </p:oleObj>
              </mc:Choice>
              <mc:Fallback>
                <p:oleObj name="Packager Shell Object" showAsIcon="1" r:id="rId3" imgW="3626280" imgH="673200" progId="Package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362585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165" y="0"/>
            <a:ext cx="14700740" cy="756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65495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BC4AE-58AC-4F8C-9F7F-E3BA9FBE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92473" y="0"/>
            <a:ext cx="10972800" cy="1143000"/>
          </a:xfrm>
        </p:spPr>
        <p:txBody>
          <a:bodyPr>
            <a:noAutofit/>
          </a:bodyPr>
          <a:lstStyle/>
          <a:p>
            <a:r>
              <a:rPr lang="en-US" sz="7200" b="1" u="sng" dirty="0">
                <a:latin typeface="Arial" panose="020B0604020202020204" pitchFamily="34" charset="0"/>
                <a:cs typeface="Arial" panose="020B0604020202020204" pitchFamily="34" charset="0"/>
              </a:rPr>
              <a:t>COD: U.S. 2020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A97B70-0F2D-41B1-821B-2780B08E6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82618"/>
            <a:ext cx="12192000" cy="5275382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 Deaths: 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38,680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Gun Deaths: 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19,411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B9BC24-041F-45EE-AE66-45CE19256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05" y="1958236"/>
            <a:ext cx="2553415" cy="1002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4190A5-AF77-4FF1-806D-0A357467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75" y="3429000"/>
            <a:ext cx="4391025" cy="116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69953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BC4AE-58AC-4F8C-9F7F-E3BA9FBE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92473" y="0"/>
            <a:ext cx="10972800" cy="1143000"/>
          </a:xfrm>
        </p:spPr>
        <p:txBody>
          <a:bodyPr>
            <a:noAutofit/>
          </a:bodyPr>
          <a:lstStyle/>
          <a:p>
            <a:r>
              <a:rPr lang="en-US" sz="7200" b="1" u="sng" dirty="0">
                <a:latin typeface="Arial" panose="020B0604020202020204" pitchFamily="34" charset="0"/>
                <a:cs typeface="Arial" panose="020B0604020202020204" pitchFamily="34" charset="0"/>
              </a:rPr>
              <a:t>COD: U.S. 2020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A97B70-0F2D-41B1-821B-2780B08E6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3000"/>
            <a:ext cx="12192000" cy="5275382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 Deaths: 38,680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Gun Deaths: 19,411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B9BC24-041F-45EE-AE66-45CE19256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908" y="1279434"/>
            <a:ext cx="1622090" cy="6367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4190A5-AF77-4FF1-806D-0A357467E8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2" b="10101"/>
          <a:stretch/>
        </p:blipFill>
        <p:spPr>
          <a:xfrm>
            <a:off x="5658033" y="2075855"/>
            <a:ext cx="3016384" cy="5526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9F4D8E-0F97-411A-BBFB-122020A09B85}"/>
              </a:ext>
            </a:extLst>
          </p:cNvPr>
          <p:cNvSpPr txBox="1"/>
          <p:nvPr/>
        </p:nvSpPr>
        <p:spPr>
          <a:xfrm>
            <a:off x="228600" y="2628468"/>
            <a:ext cx="120396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1163" marR="0" lvl="0" indent="-411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Suicides: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47,511</a:t>
            </a:r>
          </a:p>
        </p:txBody>
      </p:sp>
      <p:pic>
        <p:nvPicPr>
          <p:cNvPr id="10" name="Picture 9" descr="Image result for image, logo, cdc">
            <a:extLst>
              <a:ext uri="{FF2B5EF4-FFF2-40B4-BE49-F238E27FC236}">
                <a16:creationId xmlns:a16="http://schemas.microsoft.com/office/drawing/2014/main" id="{ECC1A49B-7076-4A68-B4BC-B2A451AB5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11217" r="14119" b="9696"/>
          <a:stretch/>
        </p:blipFill>
        <p:spPr bwMode="auto">
          <a:xfrm>
            <a:off x="8360899" y="4541521"/>
            <a:ext cx="3831102" cy="231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013139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F9851-507B-4658-965B-3BE57AA3F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39815" y="1092505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b="1" u="sng" dirty="0">
                <a:latin typeface="Arial" panose="020B0604020202020204" pitchFamily="34" charset="0"/>
                <a:cs typeface="Arial" panose="020B0604020202020204" pitchFamily="34" charset="0"/>
              </a:rPr>
              <a:t>Calls: Suicide Lifeline</a:t>
            </a:r>
            <a:b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CA2E7-18AA-4C16-8A9E-6680ACC1C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55287"/>
            <a:ext cx="12192000" cy="57542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 ‘19: 1,790</a:t>
            </a:r>
            <a:br>
              <a:rPr 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10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5A407C-4E24-4ED9-A2BA-D858A6D4B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390" y="4664999"/>
            <a:ext cx="6147220" cy="2193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BD7A57-1F2D-459F-AA26-BD1229B68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610" y="4664999"/>
            <a:ext cx="3022390" cy="2193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F34FE-4910-4491-949B-E8A666CD6A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1" t="6751" r="2686" b="36540"/>
          <a:stretch/>
        </p:blipFill>
        <p:spPr>
          <a:xfrm>
            <a:off x="1" y="4664998"/>
            <a:ext cx="3139440" cy="219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49950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C3CA6-9B65-43A1-883C-0D4FA1ED9F2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23420" b="17369"/>
          <a:stretch/>
        </p:blipFill>
        <p:spPr bwMode="auto">
          <a:xfrm>
            <a:off x="6659880" y="0"/>
            <a:ext cx="553212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0" y="-2894"/>
            <a:ext cx="6659880" cy="6858000"/>
          </a:xfrm>
          <a:prstGeom prst="rect">
            <a:avLst/>
          </a:prstGeom>
        </p:spPr>
      </p:pic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CC275DCB-25E1-4AC5-AF0C-607C04A52638}"/>
              </a:ext>
            </a:extLst>
          </p:cNvPr>
          <p:cNvSpPr/>
          <p:nvPr/>
        </p:nvSpPr>
        <p:spPr>
          <a:xfrm>
            <a:off x="0" y="4202711"/>
            <a:ext cx="12192000" cy="2652395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All of 2022?</a:t>
            </a:r>
          </a:p>
        </p:txBody>
      </p:sp>
    </p:spTree>
    <p:extLst>
      <p:ext uri="{BB962C8B-B14F-4D97-AF65-F5344CB8AC3E}">
        <p14:creationId xmlns:p14="http://schemas.microsoft.com/office/powerpoint/2010/main" val="109278936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F9851-507B-4658-965B-3BE57AA3F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39816" y="1092505"/>
            <a:ext cx="1240301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b="1" u="sng" dirty="0">
                <a:latin typeface="Arial" panose="020B0604020202020204" pitchFamily="34" charset="0"/>
                <a:cs typeface="Arial" panose="020B0604020202020204" pitchFamily="34" charset="0"/>
              </a:rPr>
              <a:t>Calls: Suicide Lifeline</a:t>
            </a:r>
            <a:b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CA2E7-18AA-4C16-8A9E-6680ACC1C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55287"/>
            <a:ext cx="12192000" cy="57542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 ‘19: 1,790</a:t>
            </a:r>
            <a:br>
              <a:rPr 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 ‘20: 20,000</a:t>
            </a:r>
            <a:endParaRPr lang="en-US" sz="110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5A407C-4E24-4ED9-A2BA-D858A6D4B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390" y="4664999"/>
            <a:ext cx="6147220" cy="2193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BD7A57-1F2D-459F-AA26-BD1229B68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610" y="4664999"/>
            <a:ext cx="3022390" cy="2193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F34FE-4910-4491-949B-E8A666CD6A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1" t="6751" r="2686" b="36540"/>
          <a:stretch/>
        </p:blipFill>
        <p:spPr>
          <a:xfrm>
            <a:off x="1" y="4664998"/>
            <a:ext cx="3139440" cy="219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27448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Up 4">
            <a:extLst>
              <a:ext uri="{FF2B5EF4-FFF2-40B4-BE49-F238E27FC236}">
                <a16:creationId xmlns:a16="http://schemas.microsoft.com/office/drawing/2014/main" id="{7F8165AD-0E71-4929-B149-52F34346A39D}"/>
              </a:ext>
            </a:extLst>
          </p:cNvPr>
          <p:cNvSpPr/>
          <p:nvPr/>
        </p:nvSpPr>
        <p:spPr>
          <a:xfrm>
            <a:off x="-29821" y="-23446"/>
            <a:ext cx="8244840" cy="780288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8204A3-D451-40D0-9E2B-7B7B511D0FF8}"/>
              </a:ext>
            </a:extLst>
          </p:cNvPr>
          <p:cNvSpPr txBox="1">
            <a:spLocks/>
          </p:cNvSpPr>
          <p:nvPr/>
        </p:nvSpPr>
        <p:spPr>
          <a:xfrm>
            <a:off x="1230226" y="2435874"/>
            <a:ext cx="5724745" cy="1135063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27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%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C8B776-AFA1-4621-B03E-4DA4241F406F}"/>
              </a:ext>
            </a:extLst>
          </p:cNvPr>
          <p:cNvSpPr txBox="1">
            <a:spLocks/>
          </p:cNvSpPr>
          <p:nvPr/>
        </p:nvSpPr>
        <p:spPr>
          <a:xfrm>
            <a:off x="2012339" y="4513033"/>
            <a:ext cx="4160520" cy="1937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CY 2020 v.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CY 2019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0F0B24B-034B-40CC-9B1F-8BB59CC908E2}"/>
              </a:ext>
            </a:extLst>
          </p:cNvPr>
          <p:cNvSpPr txBox="1">
            <a:spLocks/>
          </p:cNvSpPr>
          <p:nvPr/>
        </p:nvSpPr>
        <p:spPr>
          <a:xfrm>
            <a:off x="0" y="-2822037"/>
            <a:ext cx="1219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Reports Suicides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9E60F1-C3BE-4F96-977E-D8AB01363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859" y="5059680"/>
            <a:ext cx="5994192" cy="17983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C6511E8-B5CA-4943-861B-5951DAB05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77241" y="830996"/>
            <a:ext cx="365760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u="sng" dirty="0">
                <a:latin typeface="Arial" panose="020B0604020202020204" pitchFamily="34" charset="0"/>
                <a:cs typeface="Arial" panose="020B0604020202020204" pitchFamily="34" charset="0"/>
              </a:rPr>
              <a:t>Calls: Suicide Lifeline</a:t>
            </a:r>
            <a:b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102255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Up 4">
            <a:extLst>
              <a:ext uri="{FF2B5EF4-FFF2-40B4-BE49-F238E27FC236}">
                <a16:creationId xmlns:a16="http://schemas.microsoft.com/office/drawing/2014/main" id="{7F8165AD-0E71-4929-B149-52F34346A39D}"/>
              </a:ext>
            </a:extLst>
          </p:cNvPr>
          <p:cNvSpPr/>
          <p:nvPr/>
        </p:nvSpPr>
        <p:spPr>
          <a:xfrm>
            <a:off x="-29821" y="-23446"/>
            <a:ext cx="8244840" cy="780288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8204A3-D451-40D0-9E2B-7B7B511D0FF8}"/>
              </a:ext>
            </a:extLst>
          </p:cNvPr>
          <p:cNvSpPr txBox="1">
            <a:spLocks/>
          </p:cNvSpPr>
          <p:nvPr/>
        </p:nvSpPr>
        <p:spPr>
          <a:xfrm>
            <a:off x="1230226" y="2435874"/>
            <a:ext cx="5724745" cy="1135063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27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%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C8B776-AFA1-4621-B03E-4DA4241F406F}"/>
              </a:ext>
            </a:extLst>
          </p:cNvPr>
          <p:cNvSpPr txBox="1">
            <a:spLocks/>
          </p:cNvSpPr>
          <p:nvPr/>
        </p:nvSpPr>
        <p:spPr>
          <a:xfrm>
            <a:off x="2012339" y="4513033"/>
            <a:ext cx="4160520" cy="1937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CY 2020 v.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CY 2019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0F0B24B-034B-40CC-9B1F-8BB59CC908E2}"/>
              </a:ext>
            </a:extLst>
          </p:cNvPr>
          <p:cNvSpPr txBox="1">
            <a:spLocks/>
          </p:cNvSpPr>
          <p:nvPr/>
        </p:nvSpPr>
        <p:spPr>
          <a:xfrm>
            <a:off x="0" y="-2822037"/>
            <a:ext cx="1219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Reports Suicides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9E60F1-C3BE-4F96-977E-D8AB01363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859" y="5059680"/>
            <a:ext cx="5994192" cy="17983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C6511E8-B5CA-4943-861B-5951DAB05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77241" y="830996"/>
            <a:ext cx="365760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u="sng" dirty="0">
                <a:latin typeface="Arial" panose="020B0604020202020204" pitchFamily="34" charset="0"/>
                <a:cs typeface="Arial" panose="020B0604020202020204" pitchFamily="34" charset="0"/>
              </a:rPr>
              <a:t>Calls: Suicide Lifeline</a:t>
            </a:r>
            <a:b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94FB7796-4507-4C6E-BEB1-31B9706C2011}"/>
              </a:ext>
            </a:extLst>
          </p:cNvPr>
          <p:cNvSpPr txBox="1">
            <a:spLocks/>
          </p:cNvSpPr>
          <p:nvPr/>
        </p:nvSpPr>
        <p:spPr bwMode="auto">
          <a:xfrm rot="20939674">
            <a:off x="-2620029" y="-3253577"/>
            <a:ext cx="15328934" cy="13365156"/>
          </a:xfrm>
          <a:prstGeom prst="rect">
            <a:avLst/>
          </a:prstGeom>
          <a:solidFill>
            <a:srgbClr val="C0C0C0">
              <a:alpha val="7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During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COVID 19</a:t>
            </a:r>
          </a:p>
        </p:txBody>
      </p:sp>
    </p:spTree>
    <p:extLst>
      <p:ext uri="{BB962C8B-B14F-4D97-AF65-F5344CB8AC3E}">
        <p14:creationId xmlns:p14="http://schemas.microsoft.com/office/powerpoint/2010/main" val="4231984371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Up 4">
            <a:extLst>
              <a:ext uri="{FF2B5EF4-FFF2-40B4-BE49-F238E27FC236}">
                <a16:creationId xmlns:a16="http://schemas.microsoft.com/office/drawing/2014/main" id="{7F8165AD-0E71-4929-B149-52F34346A39D}"/>
              </a:ext>
            </a:extLst>
          </p:cNvPr>
          <p:cNvSpPr/>
          <p:nvPr/>
        </p:nvSpPr>
        <p:spPr>
          <a:xfrm>
            <a:off x="1634387" y="132002"/>
            <a:ext cx="8244840" cy="780288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8204A3-D451-40D0-9E2B-7B7B511D0FF8}"/>
              </a:ext>
            </a:extLst>
          </p:cNvPr>
          <p:cNvSpPr txBox="1">
            <a:spLocks/>
          </p:cNvSpPr>
          <p:nvPr/>
        </p:nvSpPr>
        <p:spPr>
          <a:xfrm>
            <a:off x="2880360" y="2925682"/>
            <a:ext cx="5724745" cy="1135063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3X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C8B776-AFA1-4621-B03E-4DA4241F406F}"/>
              </a:ext>
            </a:extLst>
          </p:cNvPr>
          <p:cNvSpPr txBox="1">
            <a:spLocks/>
          </p:cNvSpPr>
          <p:nvPr/>
        </p:nvSpPr>
        <p:spPr>
          <a:xfrm>
            <a:off x="3662472" y="4688587"/>
            <a:ext cx="4160520" cy="1937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CY 2020 v.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CY 2019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0F0B24B-034B-40CC-9B1F-8BB59CC908E2}"/>
              </a:ext>
            </a:extLst>
          </p:cNvPr>
          <p:cNvSpPr txBox="1">
            <a:spLocks/>
          </p:cNvSpPr>
          <p:nvPr/>
        </p:nvSpPr>
        <p:spPr>
          <a:xfrm>
            <a:off x="0" y="-2822037"/>
            <a:ext cx="1219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Reports Suicides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C6511E8-B5CA-4943-861B-5951DAB05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8459"/>
            <a:ext cx="3657601" cy="1325563"/>
          </a:xfrm>
        </p:spPr>
        <p:txBody>
          <a:bodyPr>
            <a:normAutofit fontScale="90000"/>
          </a:bodyPr>
          <a:lstStyle/>
          <a:p>
            <a:r>
              <a:rPr lang="en-US" sz="4900" b="1" u="sng" dirty="0">
                <a:latin typeface="Arial" panose="020B0604020202020204" pitchFamily="34" charset="0"/>
                <a:cs typeface="Arial" panose="020B0604020202020204" pitchFamily="34" charset="0"/>
              </a:rPr>
              <a:t>Reported Feeling Anxious or Depressed </a:t>
            </a:r>
            <a:b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Image result for image, logo, cdc">
            <a:extLst>
              <a:ext uri="{FF2B5EF4-FFF2-40B4-BE49-F238E27FC236}">
                <a16:creationId xmlns:a16="http://schemas.microsoft.com/office/drawing/2014/main" id="{3885EEB3-4664-458F-92FE-036C741F24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11217" r="14119" b="9696"/>
          <a:stretch/>
        </p:blipFill>
        <p:spPr bwMode="auto">
          <a:xfrm>
            <a:off x="8164106" y="4439394"/>
            <a:ext cx="4027894" cy="243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379705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Up 4">
            <a:extLst>
              <a:ext uri="{FF2B5EF4-FFF2-40B4-BE49-F238E27FC236}">
                <a16:creationId xmlns:a16="http://schemas.microsoft.com/office/drawing/2014/main" id="{7F8165AD-0E71-4929-B149-52F34346A39D}"/>
              </a:ext>
            </a:extLst>
          </p:cNvPr>
          <p:cNvSpPr/>
          <p:nvPr/>
        </p:nvSpPr>
        <p:spPr>
          <a:xfrm>
            <a:off x="1634387" y="132002"/>
            <a:ext cx="8244840" cy="780288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8204A3-D451-40D0-9E2B-7B7B511D0FF8}"/>
              </a:ext>
            </a:extLst>
          </p:cNvPr>
          <p:cNvSpPr txBox="1">
            <a:spLocks/>
          </p:cNvSpPr>
          <p:nvPr/>
        </p:nvSpPr>
        <p:spPr>
          <a:xfrm>
            <a:off x="2880360" y="2925682"/>
            <a:ext cx="5724745" cy="1135063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3X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C8B776-AFA1-4621-B03E-4DA4241F406F}"/>
              </a:ext>
            </a:extLst>
          </p:cNvPr>
          <p:cNvSpPr txBox="1">
            <a:spLocks/>
          </p:cNvSpPr>
          <p:nvPr/>
        </p:nvSpPr>
        <p:spPr>
          <a:xfrm>
            <a:off x="3662472" y="4688587"/>
            <a:ext cx="4160520" cy="1937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CY 2020 v.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CY 2019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0F0B24B-034B-40CC-9B1F-8BB59CC908E2}"/>
              </a:ext>
            </a:extLst>
          </p:cNvPr>
          <p:cNvSpPr txBox="1">
            <a:spLocks/>
          </p:cNvSpPr>
          <p:nvPr/>
        </p:nvSpPr>
        <p:spPr>
          <a:xfrm>
            <a:off x="0" y="-2822037"/>
            <a:ext cx="1219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Reports Suicides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C6511E8-B5CA-4943-861B-5951DAB05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8459"/>
            <a:ext cx="3657601" cy="1325563"/>
          </a:xfrm>
        </p:spPr>
        <p:txBody>
          <a:bodyPr>
            <a:normAutofit fontScale="90000"/>
          </a:bodyPr>
          <a:lstStyle/>
          <a:p>
            <a:r>
              <a:rPr lang="en-US" sz="4900" b="1" u="sng" dirty="0">
                <a:latin typeface="Arial" panose="020B0604020202020204" pitchFamily="34" charset="0"/>
                <a:cs typeface="Arial" panose="020B0604020202020204" pitchFamily="34" charset="0"/>
              </a:rPr>
              <a:t>Reported Feeling Anxious or Depressed </a:t>
            </a:r>
            <a:b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Image result for image, logo, cdc">
            <a:extLst>
              <a:ext uri="{FF2B5EF4-FFF2-40B4-BE49-F238E27FC236}">
                <a16:creationId xmlns:a16="http://schemas.microsoft.com/office/drawing/2014/main" id="{3885EEB3-4664-458F-92FE-036C741F24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11217" r="14119" b="9696"/>
          <a:stretch/>
        </p:blipFill>
        <p:spPr bwMode="auto">
          <a:xfrm>
            <a:off x="8164106" y="4439394"/>
            <a:ext cx="4027894" cy="243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3D296C6E-A819-4109-8E99-E878C3763991}"/>
              </a:ext>
            </a:extLst>
          </p:cNvPr>
          <p:cNvSpPr txBox="1">
            <a:spLocks/>
          </p:cNvSpPr>
          <p:nvPr/>
        </p:nvSpPr>
        <p:spPr bwMode="auto">
          <a:xfrm rot="20939674">
            <a:off x="-2620028" y="-3189365"/>
            <a:ext cx="15328934" cy="13365156"/>
          </a:xfrm>
          <a:prstGeom prst="rect">
            <a:avLst/>
          </a:prstGeom>
          <a:solidFill>
            <a:srgbClr val="C0C0C0">
              <a:alpha val="7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During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COVID 19</a:t>
            </a:r>
          </a:p>
        </p:txBody>
      </p:sp>
    </p:spTree>
    <p:extLst>
      <p:ext uri="{BB962C8B-B14F-4D97-AF65-F5344CB8AC3E}">
        <p14:creationId xmlns:p14="http://schemas.microsoft.com/office/powerpoint/2010/main" val="12770352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C3F0A5-4334-4E00-84F2-C38D26978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59"/>
            <a:ext cx="12192000" cy="7441809"/>
          </a:xfrm>
        </p:spPr>
        <p:txBody>
          <a:bodyPr>
            <a:normAutofit fontScale="90000"/>
          </a:bodyPr>
          <a:lstStyle/>
          <a:p>
            <a:r>
              <a:rPr lang="en-US" sz="8900" b="1" u="sng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Return to Work:</a:t>
            </a:r>
            <a:br>
              <a:rPr lang="en-US" sz="11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Most Important Issue You’ve Completely Overlooked</a:t>
            </a:r>
            <a:br>
              <a:rPr lang="en-US" b="1" dirty="0">
                <a:effectLst/>
              </a:rPr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0DA397-64D3-45E5-ACCD-7C0E6E038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75" y="-1"/>
            <a:ext cx="4391025" cy="2390775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0F2B4B67-DA8A-4B2E-92DC-8088EEE290D9}"/>
              </a:ext>
            </a:extLst>
          </p:cNvPr>
          <p:cNvSpPr txBox="1">
            <a:spLocks/>
          </p:cNvSpPr>
          <p:nvPr/>
        </p:nvSpPr>
        <p:spPr bwMode="auto">
          <a:xfrm rot="20866039">
            <a:off x="-3412640" y="-2303190"/>
            <a:ext cx="19413338" cy="12440307"/>
          </a:xfrm>
          <a:prstGeom prst="rect">
            <a:avLst/>
          </a:prstGeom>
          <a:solidFill>
            <a:srgbClr val="C0C0C0">
              <a:alpha val="54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0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Simple</a:t>
            </a:r>
          </a:p>
          <a:p>
            <a:pPr>
              <a:defRPr/>
            </a:pPr>
            <a:r>
              <a:rPr lang="en-US" sz="2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0412499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3CEB5E-DB2E-4EEF-8E70-58A12E2A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91509" y="1137142"/>
            <a:ext cx="12192000" cy="1143000"/>
          </a:xfrm>
        </p:spPr>
        <p:txBody>
          <a:bodyPr>
            <a:noAutofit/>
          </a:bodyPr>
          <a:lstStyle/>
          <a:p>
            <a:r>
              <a:rPr lang="en-US" sz="6000" b="1" u="sng" dirty="0">
                <a:latin typeface="Arial" panose="020B0604020202020204" pitchFamily="34" charset="0"/>
                <a:cs typeface="Arial" panose="020B0604020202020204" pitchFamily="34" charset="0"/>
              </a:rPr>
              <a:t>Suicides: U.S. 2018</a:t>
            </a:r>
            <a:endParaRPr lang="en-US" sz="6000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84225C-3077-4D1D-8E2D-AFA69744E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80142"/>
            <a:ext cx="12192000" cy="5257797"/>
          </a:xfrm>
        </p:spPr>
        <p:txBody>
          <a:bodyPr/>
          <a:lstStyle/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in middle-aged white men.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Average: 132 suicides per day.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males = 69.67% of suicides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Firearms = 50.57% of all suicide deaths.</a:t>
            </a:r>
          </a:p>
          <a:p>
            <a:endParaRPr lang="en-US" dirty="0"/>
          </a:p>
        </p:txBody>
      </p:sp>
      <p:pic>
        <p:nvPicPr>
          <p:cNvPr id="5" name="Picture 4" descr="Image result for image, logo, cdc">
            <a:extLst>
              <a:ext uri="{FF2B5EF4-FFF2-40B4-BE49-F238E27FC236}">
                <a16:creationId xmlns:a16="http://schemas.microsoft.com/office/drawing/2014/main" id="{A5A75DF1-7CCD-4ECD-9CDB-1326C26F88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11217" r="14119" b="9696"/>
          <a:stretch/>
        </p:blipFill>
        <p:spPr bwMode="auto">
          <a:xfrm>
            <a:off x="0" y="24622"/>
            <a:ext cx="2391509" cy="131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401044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A3ED7-E441-41A0-A792-DB3BF8CEC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555631"/>
          </a:xfrm>
        </p:spPr>
        <p:txBody>
          <a:bodyPr>
            <a:noAutofit/>
          </a:bodyPr>
          <a:lstStyle/>
          <a:p>
            <a:pPr algn="l"/>
            <a:r>
              <a:rPr lang="en-US" sz="96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 of 10 Corp 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US" sz="96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xecutives</a:t>
            </a:r>
            <a:endParaRPr lang="en-US" sz="9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E370C-B4EF-4B26-A5F6-D10AFA938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701311"/>
            <a:ext cx="12115233" cy="41566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have experienced poor mental health during the coronavirus crisis, prompting a number of them to re-evaluate and improve </a:t>
            </a:r>
          </a:p>
          <a:p>
            <a:pPr marL="0" indent="0">
              <a:buNone/>
            </a:pPr>
            <a:r>
              <a:rPr lang="en-US" sz="5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work-life balance.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78BCE5-D93C-463D-80E0-5A45F792A1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8" t="9111" r="9892" b="51232"/>
          <a:stretch/>
        </p:blipFill>
        <p:spPr>
          <a:xfrm>
            <a:off x="8711380" y="5132438"/>
            <a:ext cx="3480620" cy="17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64547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Up 4">
            <a:extLst>
              <a:ext uri="{FF2B5EF4-FFF2-40B4-BE49-F238E27FC236}">
                <a16:creationId xmlns:a16="http://schemas.microsoft.com/office/drawing/2014/main" id="{7F8165AD-0E71-4929-B149-52F34346A39D}"/>
              </a:ext>
            </a:extLst>
          </p:cNvPr>
          <p:cNvSpPr/>
          <p:nvPr/>
        </p:nvSpPr>
        <p:spPr>
          <a:xfrm>
            <a:off x="-29821" y="-23446"/>
            <a:ext cx="8244840" cy="780288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8204A3-D451-40D0-9E2B-7B7B511D0FF8}"/>
              </a:ext>
            </a:extLst>
          </p:cNvPr>
          <p:cNvSpPr txBox="1">
            <a:spLocks/>
          </p:cNvSpPr>
          <p:nvPr/>
        </p:nvSpPr>
        <p:spPr>
          <a:xfrm>
            <a:off x="1473223" y="2462320"/>
            <a:ext cx="5724745" cy="1135063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30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%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C8B776-AFA1-4621-B03E-4DA4241F406F}"/>
              </a:ext>
            </a:extLst>
          </p:cNvPr>
          <p:cNvSpPr txBox="1">
            <a:spLocks/>
          </p:cNvSpPr>
          <p:nvPr/>
        </p:nvSpPr>
        <p:spPr>
          <a:xfrm>
            <a:off x="2012339" y="4513033"/>
            <a:ext cx="4160520" cy="1937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U.S. Military Reports Suicides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0F0B24B-034B-40CC-9B1F-8BB59CC908E2}"/>
              </a:ext>
            </a:extLst>
          </p:cNvPr>
          <p:cNvSpPr txBox="1">
            <a:spLocks/>
          </p:cNvSpPr>
          <p:nvPr/>
        </p:nvSpPr>
        <p:spPr>
          <a:xfrm>
            <a:off x="0" y="-2822037"/>
            <a:ext cx="1219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Reports Suicides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332D5-72E8-44F9-970C-83942792D8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t="16068" r="10106" b="15555"/>
          <a:stretch/>
        </p:blipFill>
        <p:spPr>
          <a:xfrm>
            <a:off x="7827280" y="2297722"/>
            <a:ext cx="4364720" cy="456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39316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Up 4">
            <a:extLst>
              <a:ext uri="{FF2B5EF4-FFF2-40B4-BE49-F238E27FC236}">
                <a16:creationId xmlns:a16="http://schemas.microsoft.com/office/drawing/2014/main" id="{7F8165AD-0E71-4929-B149-52F34346A39D}"/>
              </a:ext>
            </a:extLst>
          </p:cNvPr>
          <p:cNvSpPr/>
          <p:nvPr/>
        </p:nvSpPr>
        <p:spPr>
          <a:xfrm>
            <a:off x="-29821" y="-23446"/>
            <a:ext cx="8244840" cy="780288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8204A3-D451-40D0-9E2B-7B7B511D0FF8}"/>
              </a:ext>
            </a:extLst>
          </p:cNvPr>
          <p:cNvSpPr txBox="1">
            <a:spLocks/>
          </p:cNvSpPr>
          <p:nvPr/>
        </p:nvSpPr>
        <p:spPr>
          <a:xfrm>
            <a:off x="1473223" y="2462320"/>
            <a:ext cx="5724745" cy="1135063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30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%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C8B776-AFA1-4621-B03E-4DA4241F406F}"/>
              </a:ext>
            </a:extLst>
          </p:cNvPr>
          <p:cNvSpPr txBox="1">
            <a:spLocks/>
          </p:cNvSpPr>
          <p:nvPr/>
        </p:nvSpPr>
        <p:spPr>
          <a:xfrm>
            <a:off x="2012339" y="4513033"/>
            <a:ext cx="4160520" cy="1937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U.S. Military Reports Suicides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0F0B24B-034B-40CC-9B1F-8BB59CC908E2}"/>
              </a:ext>
            </a:extLst>
          </p:cNvPr>
          <p:cNvSpPr txBox="1">
            <a:spLocks/>
          </p:cNvSpPr>
          <p:nvPr/>
        </p:nvSpPr>
        <p:spPr>
          <a:xfrm>
            <a:off x="0" y="-2822037"/>
            <a:ext cx="1219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Reports Suicides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332D5-72E8-44F9-970C-83942792D8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t="16068" r="10106" b="15555"/>
          <a:stretch/>
        </p:blipFill>
        <p:spPr>
          <a:xfrm>
            <a:off x="7827280" y="-23446"/>
            <a:ext cx="4364720" cy="6881446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50D4DFC3-A695-4AF4-9999-D6B533624539}"/>
              </a:ext>
            </a:extLst>
          </p:cNvPr>
          <p:cNvSpPr txBox="1">
            <a:spLocks/>
          </p:cNvSpPr>
          <p:nvPr/>
        </p:nvSpPr>
        <p:spPr bwMode="auto">
          <a:xfrm rot="20939674">
            <a:off x="-2528588" y="-3253578"/>
            <a:ext cx="15328934" cy="13365156"/>
          </a:xfrm>
          <a:prstGeom prst="rect">
            <a:avLst/>
          </a:prstGeom>
          <a:solidFill>
            <a:srgbClr val="C0C0C0">
              <a:alpha val="7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During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COVID 19</a:t>
            </a:r>
          </a:p>
        </p:txBody>
      </p:sp>
    </p:spTree>
    <p:extLst>
      <p:ext uri="{BB962C8B-B14F-4D97-AF65-F5344CB8AC3E}">
        <p14:creationId xmlns:p14="http://schemas.microsoft.com/office/powerpoint/2010/main" val="1654213752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BC4AE-58AC-4F8C-9F7F-E3BA9FBE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71446" y="439618"/>
            <a:ext cx="13505884" cy="11430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Considered Suicide </a:t>
            </a:r>
            <a:br>
              <a:rPr lang="en-US" sz="6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COVID19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A97B70-0F2D-41B1-821B-2780B08E6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28446"/>
            <a:ext cx="12192000" cy="5275382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10% All US Adults</a:t>
            </a:r>
          </a:p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30% w/o HS Diploma</a:t>
            </a:r>
          </a:p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13% w HS Diploma</a:t>
            </a:r>
          </a:p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44% of PTSD</a:t>
            </a:r>
          </a:p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30% Unpaid Caregivers</a:t>
            </a:r>
            <a:endParaRPr lang="en-US" sz="1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Image result for image, logo, cdc">
            <a:extLst>
              <a:ext uri="{FF2B5EF4-FFF2-40B4-BE49-F238E27FC236}">
                <a16:creationId xmlns:a16="http://schemas.microsoft.com/office/drawing/2014/main" id="{F652A463-95BD-427F-B83D-221F68970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11217" r="14119" b="29539"/>
          <a:stretch/>
        </p:blipFill>
        <p:spPr bwMode="auto">
          <a:xfrm>
            <a:off x="8023541" y="4443046"/>
            <a:ext cx="4168459" cy="241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017045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74C8-3E60-4DF3-9F21-7973324F8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58961"/>
            <a:ext cx="12192000" cy="4709161"/>
          </a:xfrm>
        </p:spPr>
        <p:txBody>
          <a:bodyPr>
            <a:noAutofit/>
          </a:bodyPr>
          <a:lstStyle/>
          <a:p>
            <a:pPr algn="l"/>
            <a:r>
              <a:rPr lang="en-US" sz="3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53% + emotionally exhausted</a:t>
            </a:r>
          </a:p>
          <a:p>
            <a:pPr algn="l"/>
            <a:r>
              <a:rPr lang="en-US" sz="3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53% 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feeling of sadness in day-to-day life</a:t>
            </a:r>
          </a:p>
          <a:p>
            <a:pPr algn="l"/>
            <a:r>
              <a:rPr lang="en-US" sz="3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50% + irritable</a:t>
            </a:r>
          </a:p>
          <a:p>
            <a:pPr algn="l"/>
            <a:r>
              <a:rPr lang="en-US" sz="3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42% + confused</a:t>
            </a:r>
          </a:p>
          <a:p>
            <a:pPr algn="l"/>
            <a:r>
              <a:rPr lang="en-US" sz="3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38% + insomnia</a:t>
            </a:r>
          </a:p>
          <a:p>
            <a:pPr algn="l"/>
            <a:r>
              <a:rPr lang="en-US" sz="3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32% + anger</a:t>
            </a:r>
          </a:p>
          <a:p>
            <a:pPr algn="l"/>
            <a:r>
              <a:rPr lang="en-US" sz="3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24% + feelings of guilt</a:t>
            </a:r>
            <a:endParaRPr lang="en-US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691F5A-3077-450D-832E-8F4369E81F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" t="25087" r="5131" b="21765"/>
          <a:stretch/>
        </p:blipFill>
        <p:spPr>
          <a:xfrm>
            <a:off x="6946900" y="5059680"/>
            <a:ext cx="5245100" cy="179832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73B9BC8-3AF9-4549-A8FF-824492B3446B}"/>
              </a:ext>
            </a:extLst>
          </p:cNvPr>
          <p:cNvSpPr txBox="1">
            <a:spLocks/>
          </p:cNvSpPr>
          <p:nvPr/>
        </p:nvSpPr>
        <p:spPr>
          <a:xfrm>
            <a:off x="-868680" y="289878"/>
            <a:ext cx="8442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Overall Stress + </a:t>
            </a:r>
            <a:r>
              <a:rPr kumimoji="0" lang="en-US" sz="6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Depression</a:t>
            </a:r>
          </a:p>
        </p:txBody>
      </p:sp>
    </p:spTree>
    <p:extLst>
      <p:ext uri="{BB962C8B-B14F-4D97-AF65-F5344CB8AC3E}">
        <p14:creationId xmlns:p14="http://schemas.microsoft.com/office/powerpoint/2010/main" val="3276756149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1064C-0D2A-4840-A4C6-0A277C770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" y="-2008247"/>
            <a:ext cx="109728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0927C-CC9E-455A-9F64-A28D77C34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51037"/>
            <a:ext cx="12192000" cy="490696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Per-day # of anxiety screens </a:t>
            </a:r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+535% 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Aug v. Jan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Per-day # of depression screens </a:t>
            </a:r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+709%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 Aug v. Jan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DEFEDD-B0F3-4758-845C-8523515CA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560" y="4921877"/>
            <a:ext cx="5044440" cy="193612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EAC0A35-82F9-459B-ACBA-5607935627BB}"/>
              </a:ext>
            </a:extLst>
          </p:cNvPr>
          <p:cNvSpPr txBox="1">
            <a:spLocks/>
          </p:cNvSpPr>
          <p:nvPr/>
        </p:nvSpPr>
        <p:spPr>
          <a:xfrm>
            <a:off x="-868680" y="289878"/>
            <a:ext cx="8442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Overall Stress + </a:t>
            </a:r>
            <a:r>
              <a:rPr kumimoji="0" lang="en-US" sz="6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Depression</a:t>
            </a:r>
          </a:p>
        </p:txBody>
      </p:sp>
    </p:spTree>
    <p:extLst>
      <p:ext uri="{BB962C8B-B14F-4D97-AF65-F5344CB8AC3E}">
        <p14:creationId xmlns:p14="http://schemas.microsoft.com/office/powerpoint/2010/main" val="3998090427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858D-BD9A-4BC6-9278-B77092AA6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854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988 </a:t>
            </a:r>
            <a:b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Image result for image, logo, fcc">
            <a:extLst>
              <a:ext uri="{FF2B5EF4-FFF2-40B4-BE49-F238E27FC236}">
                <a16:creationId xmlns:a16="http://schemas.microsoft.com/office/drawing/2014/main" id="{813F9EDC-EB7F-4AB5-A707-32ABC3A29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630" y="0"/>
            <a:ext cx="624299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7EE0D6-1C49-40F3-9373-B5145F8A9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75" y="4849296"/>
            <a:ext cx="10516511" cy="13229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63F701-29AB-4178-8A1C-78B36E3B9A35}"/>
              </a:ext>
            </a:extLst>
          </p:cNvPr>
          <p:cNvSpPr txBox="1"/>
          <p:nvPr/>
        </p:nvSpPr>
        <p:spPr>
          <a:xfrm>
            <a:off x="345375" y="2725637"/>
            <a:ext cx="6096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National Suicide 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Prevention Lifeline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Authorized 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 July 2020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937061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13F17-A4EE-45E3-BB83-A2146CB2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Warning Signs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Employees Who May Become </a:t>
            </a:r>
            <a:b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Suicidal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1274A-C663-4C4C-8173-07F6D7E25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730414"/>
            <a:ext cx="6019800" cy="546903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Excessive sadness or moodiness</a:t>
            </a:r>
          </a:p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Sudden calmness </a:t>
            </a:r>
          </a:p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Withdrawal </a:t>
            </a:r>
          </a:p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in personality and/or appearance 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3DEA47-8CDF-4D8E-AAFE-1F3C7444C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1186" y="1730414"/>
            <a:ext cx="6207368" cy="556742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Dangerous or self-harmful behavior </a:t>
            </a:r>
          </a:p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trauma or life crisis </a:t>
            </a:r>
          </a:p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preparations</a:t>
            </a:r>
          </a:p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Threatening suicide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163052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BC4AE-58AC-4F8C-9F7F-E3BA9FBE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7200" b="1" u="sng" dirty="0">
                <a:latin typeface="Arial" panose="020B0604020202020204" pitchFamily="34" charset="0"/>
                <a:cs typeface="Arial" panose="020B0604020202020204" pitchFamily="34" charset="0"/>
              </a:rPr>
              <a:t>COD: U.S. 2020-2021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A97B70-0F2D-41B1-821B-2780B08E6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15249"/>
            <a:ext cx="12801600" cy="5675056"/>
          </a:xfrm>
        </p:spPr>
        <p:txBody>
          <a:bodyPr>
            <a:normAutofit fontScale="62500" lnSpcReduction="20000"/>
          </a:bodyPr>
          <a:lstStyle/>
          <a:p>
            <a:r>
              <a:rPr lang="en-US" sz="6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 Deaths: 38,680</a:t>
            </a:r>
          </a:p>
          <a:p>
            <a:r>
              <a:rPr lang="en-US" sz="6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Gun Deaths: 19,411</a:t>
            </a:r>
          </a:p>
          <a:p>
            <a:r>
              <a:rPr lang="en-US" sz="6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Suicides 47,511</a:t>
            </a:r>
            <a:endParaRPr lang="en-US" sz="9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Overdoses: </a:t>
            </a:r>
          </a:p>
          <a:p>
            <a:pPr marL="0" indent="0">
              <a:buNone/>
            </a:pPr>
            <a:r>
              <a:rPr lang="en-US" sz="28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100,000+</a:t>
            </a:r>
          </a:p>
          <a:p>
            <a:pPr marL="0" indent="0">
              <a:buNone/>
            </a:pP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B9BC24-041F-45EE-AE66-45CE19256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609" y="1260850"/>
            <a:ext cx="1622090" cy="6367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4190A5-AF77-4FF1-806D-0A357467E8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2" b="10101"/>
          <a:stretch/>
        </p:blipFill>
        <p:spPr>
          <a:xfrm>
            <a:off x="5133680" y="1897558"/>
            <a:ext cx="3016384" cy="552613"/>
          </a:xfrm>
          <a:prstGeom prst="rect">
            <a:avLst/>
          </a:prstGeom>
        </p:spPr>
      </p:pic>
      <p:pic>
        <p:nvPicPr>
          <p:cNvPr id="7" name="Picture 6" descr="Image result for image, logo, cdc">
            <a:extLst>
              <a:ext uri="{FF2B5EF4-FFF2-40B4-BE49-F238E27FC236}">
                <a16:creationId xmlns:a16="http://schemas.microsoft.com/office/drawing/2014/main" id="{CE581563-67E5-4B2B-A707-8AF9F46FC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11217" r="14119" b="9696"/>
          <a:stretch/>
        </p:blipFill>
        <p:spPr bwMode="auto">
          <a:xfrm>
            <a:off x="9734309" y="4425882"/>
            <a:ext cx="2457691" cy="205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image, logo, cdc">
            <a:extLst>
              <a:ext uri="{FF2B5EF4-FFF2-40B4-BE49-F238E27FC236}">
                <a16:creationId xmlns:a16="http://schemas.microsoft.com/office/drawing/2014/main" id="{3A730634-5AA4-41A1-8A2E-D4377178B5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11217" r="14119" b="9696"/>
          <a:stretch/>
        </p:blipFill>
        <p:spPr bwMode="auto">
          <a:xfrm>
            <a:off x="4246143" y="2536296"/>
            <a:ext cx="1065134" cy="56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342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B7B553-B1F7-4FA7-9EE4-42974612B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99139" y="-377703"/>
            <a:ext cx="12192000" cy="1690688"/>
          </a:xfrm>
        </p:spPr>
        <p:txBody>
          <a:bodyPr>
            <a:normAutofit/>
          </a:bodyPr>
          <a:lstStyle/>
          <a:p>
            <a:pPr algn="ctr"/>
            <a:r>
              <a:rPr lang="en-US" sz="6000" b="1" u="sng" dirty="0">
                <a:latin typeface="Arial" panose="020B0604020202020204" pitchFamily="34" charset="0"/>
                <a:cs typeface="Arial" panose="020B0604020202020204" pitchFamily="34" charset="0"/>
              </a:rPr>
              <a:t>Reopening Guidelines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5A9AE2-6167-4A13-92B6-0170EF87E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89539"/>
            <a:ext cx="12356123" cy="5591907"/>
          </a:xfrm>
        </p:spPr>
        <p:txBody>
          <a:bodyPr>
            <a:normAutofit/>
          </a:bodyPr>
          <a:lstStyle/>
          <a:p>
            <a:pPr marL="280988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Recreate Pandemic Plan. </a:t>
            </a:r>
          </a:p>
          <a:p>
            <a:pPr marL="52388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4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Train + Exercise</a:t>
            </a:r>
          </a:p>
          <a:p>
            <a:pPr marL="280988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Masks, Distancing, Vectoring, Flex Time, etc.</a:t>
            </a:r>
            <a:endParaRPr lang="en-US" sz="4800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0988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 Sick, Exposure, Testing, Vaxing</a:t>
            </a:r>
            <a:endParaRPr lang="en-US" sz="4800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0988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Reconfigure Workplace </a:t>
            </a:r>
            <a:endParaRPr lang="en-US" sz="4800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0988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Follow Existing OSHA Standards</a:t>
            </a:r>
          </a:p>
          <a:p>
            <a:pPr marL="280988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 descr="https://hughesenv.com/wp-content/uploads/2013/09/20140815_-_OSHA_square.jpg">
            <a:extLst>
              <a:ext uri="{FF2B5EF4-FFF2-40B4-BE49-F238E27FC236}">
                <a16:creationId xmlns:a16="http://schemas.microsoft.com/office/drawing/2014/main" id="{E4079A74-FFC8-4F4C-9596-E762047A8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10011508" y="5190758"/>
            <a:ext cx="2180492" cy="169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047423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C3CA6-9B65-43A1-883C-0D4FA1ED9F2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23420" b="17369"/>
          <a:stretch/>
        </p:blipFill>
        <p:spPr bwMode="auto">
          <a:xfrm>
            <a:off x="6659880" y="0"/>
            <a:ext cx="553212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0" y="-2894"/>
            <a:ext cx="6659880" cy="6858000"/>
          </a:xfrm>
          <a:prstGeom prst="rect">
            <a:avLst/>
          </a:prstGeom>
        </p:spPr>
      </p:pic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CC275DCB-25E1-4AC5-AF0C-607C04A52638}"/>
              </a:ext>
            </a:extLst>
          </p:cNvPr>
          <p:cNvSpPr/>
          <p:nvPr/>
        </p:nvSpPr>
        <p:spPr>
          <a:xfrm>
            <a:off x="0" y="4202711"/>
            <a:ext cx="12192000" cy="2652395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All of 2022?</a:t>
            </a:r>
          </a:p>
        </p:txBody>
      </p:sp>
    </p:spTree>
    <p:extLst>
      <p:ext uri="{BB962C8B-B14F-4D97-AF65-F5344CB8AC3E}">
        <p14:creationId xmlns:p14="http://schemas.microsoft.com/office/powerpoint/2010/main" val="2462930616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06AA4-3F49-45D6-800B-F91C35357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814646" cy="6858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u="sng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Stress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Family/School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Commuting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54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Wave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Another Quarantine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Income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A438AC-1834-4D84-8E1B-65CDA7F811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r="45754"/>
          <a:stretch/>
        </p:blipFill>
        <p:spPr>
          <a:xfrm>
            <a:off x="5416062" y="2039814"/>
            <a:ext cx="6775938" cy="481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45607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13F17-A4EE-45E3-BB83-A2146CB2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4307"/>
            <a:ext cx="12192000" cy="169068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Yellow Flags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Employees </a:t>
            </a:r>
            <a:b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Who May Become Violent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1274A-C663-4C4C-8173-07F6D7E25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388962"/>
            <a:ext cx="6019800" cy="5469037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Fascination w weapons/incidents of violence</a:t>
            </a:r>
          </a:p>
          <a:p>
            <a:r>
              <a:rPr lang="en-US" b="1" dirty="0">
                <a:solidFill>
                  <a:srgbClr val="FFFF00"/>
                </a:solidFill>
              </a:rPr>
              <a:t>General narcissistic attitude</a:t>
            </a:r>
          </a:p>
          <a:p>
            <a:r>
              <a:rPr lang="en-US" b="1" dirty="0">
                <a:solidFill>
                  <a:srgbClr val="FFFF00"/>
                </a:solidFill>
              </a:rPr>
              <a:t>Disruptive outbursts or temper flare-ups disproportional to source of agitation </a:t>
            </a:r>
          </a:p>
          <a:p>
            <a:r>
              <a:rPr lang="en-US" b="1" dirty="0">
                <a:solidFill>
                  <a:srgbClr val="FFFF00"/>
                </a:solidFill>
              </a:rPr>
              <a:t>Consistent attempts to argue against co-workers</a:t>
            </a:r>
          </a:p>
          <a:p>
            <a:r>
              <a:rPr lang="en-US" b="1" dirty="0">
                <a:solidFill>
                  <a:srgbClr val="FFFF00"/>
                </a:solidFill>
              </a:rPr>
              <a:t>Tendency to interpret daily events in a morbid or pernicious way </a:t>
            </a:r>
          </a:p>
          <a:p>
            <a:r>
              <a:rPr lang="en-US" b="1" dirty="0">
                <a:solidFill>
                  <a:srgbClr val="FFFF00"/>
                </a:solidFill>
              </a:rPr>
              <a:t>Consistent display of "victim-syndrome"</a:t>
            </a:r>
          </a:p>
          <a:p>
            <a:r>
              <a:rPr lang="en-US" b="1" dirty="0">
                <a:solidFill>
                  <a:srgbClr val="FFFF00"/>
                </a:solidFill>
              </a:rPr>
              <a:t>Controlling or demanding personality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3DEA47-8CDF-4D8E-AAFE-1F3C7444C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693762"/>
            <a:ext cx="6019799" cy="5567423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General tendency to make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co-workers uncomfortable</a:t>
            </a:r>
          </a:p>
          <a:p>
            <a:r>
              <a:rPr lang="en-US" b="1" dirty="0">
                <a:solidFill>
                  <a:srgbClr val="FFFF00"/>
                </a:solidFill>
              </a:rPr>
              <a:t>Proponent of general and "inter-office" conspiracy theories </a:t>
            </a:r>
          </a:p>
          <a:p>
            <a:r>
              <a:rPr lang="en-US" b="1" dirty="0">
                <a:solidFill>
                  <a:srgbClr val="FFFF00"/>
                </a:solidFill>
              </a:rPr>
              <a:t> Multiple gun ownership</a:t>
            </a:r>
          </a:p>
          <a:p>
            <a:r>
              <a:rPr lang="en-US" b="1" dirty="0">
                <a:solidFill>
                  <a:srgbClr val="FFFF00"/>
                </a:solidFill>
              </a:rPr>
              <a:t>Consistent complaints, negative comments, or consistently filing grievances </a:t>
            </a:r>
          </a:p>
          <a:p>
            <a:r>
              <a:rPr lang="en-US" b="1" dirty="0">
                <a:solidFill>
                  <a:srgbClr val="FFFF00"/>
                </a:solidFill>
              </a:rPr>
              <a:t>Persistent, inappropriate anger</a:t>
            </a:r>
          </a:p>
          <a:p>
            <a:r>
              <a:rPr lang="en-US" b="1" dirty="0">
                <a:solidFill>
                  <a:srgbClr val="FFFF00"/>
                </a:solidFill>
              </a:rPr>
              <a:t>Affiliation with fringe, anti-government, or racist organizations </a:t>
            </a:r>
          </a:p>
          <a:p>
            <a:r>
              <a:rPr lang="en-US" b="1" dirty="0">
                <a:solidFill>
                  <a:srgbClr val="FFFF00"/>
                </a:solidFill>
              </a:rPr>
              <a:t>Indications of drug or alcohol abuse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645146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13F17-A4EE-45E3-BB83-A2146CB2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4307"/>
            <a:ext cx="12192000" cy="169068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Yellow Flags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Employees </a:t>
            </a:r>
            <a:b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Who May Become Violent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1274A-C663-4C4C-8173-07F6D7E25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388962"/>
            <a:ext cx="6019800" cy="5469037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Fascination w weapons/incidents of violence</a:t>
            </a:r>
          </a:p>
          <a:p>
            <a:r>
              <a:rPr lang="en-US" b="1" dirty="0">
                <a:solidFill>
                  <a:srgbClr val="FFFF00"/>
                </a:solidFill>
              </a:rPr>
              <a:t>General narcissistic attitude</a:t>
            </a:r>
          </a:p>
          <a:p>
            <a:r>
              <a:rPr lang="en-US" b="1" dirty="0">
                <a:solidFill>
                  <a:srgbClr val="FFFF00"/>
                </a:solidFill>
              </a:rPr>
              <a:t>Disruptive outbursts or temper flare-ups disproportional to source of agitation </a:t>
            </a:r>
          </a:p>
          <a:p>
            <a:r>
              <a:rPr lang="en-US" b="1" dirty="0">
                <a:solidFill>
                  <a:srgbClr val="FFFF00"/>
                </a:solidFill>
              </a:rPr>
              <a:t>Consistent attempts to argue against co-workers</a:t>
            </a:r>
          </a:p>
          <a:p>
            <a:r>
              <a:rPr lang="en-US" b="1" dirty="0">
                <a:solidFill>
                  <a:srgbClr val="FFFF00"/>
                </a:solidFill>
              </a:rPr>
              <a:t>Tendency to interpret daily events in a morbid or pernicious way </a:t>
            </a:r>
          </a:p>
          <a:p>
            <a:r>
              <a:rPr lang="en-US" b="1" dirty="0">
                <a:solidFill>
                  <a:srgbClr val="FFFF00"/>
                </a:solidFill>
              </a:rPr>
              <a:t>Consistent display of "victim-syndrome"</a:t>
            </a:r>
          </a:p>
          <a:p>
            <a:r>
              <a:rPr lang="en-US" b="1" dirty="0">
                <a:solidFill>
                  <a:srgbClr val="FFFF00"/>
                </a:solidFill>
              </a:rPr>
              <a:t>Controlling or demanding personality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3DEA47-8CDF-4D8E-AAFE-1F3C7444C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693762"/>
            <a:ext cx="6019799" cy="5567423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General tendency to make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co-workers uncomfortable</a:t>
            </a:r>
          </a:p>
          <a:p>
            <a:r>
              <a:rPr lang="en-US" b="1" dirty="0">
                <a:solidFill>
                  <a:srgbClr val="FFFF00"/>
                </a:solidFill>
              </a:rPr>
              <a:t>Proponent of general and "inter-office" conspiracy theories </a:t>
            </a:r>
          </a:p>
          <a:p>
            <a:r>
              <a:rPr lang="en-US" b="1" dirty="0">
                <a:solidFill>
                  <a:srgbClr val="FFFF00"/>
                </a:solidFill>
              </a:rPr>
              <a:t> Multiple gun ownership</a:t>
            </a:r>
          </a:p>
          <a:p>
            <a:r>
              <a:rPr lang="en-US" b="1" dirty="0">
                <a:solidFill>
                  <a:srgbClr val="FFFF00"/>
                </a:solidFill>
              </a:rPr>
              <a:t>Consistent complaints, negative comments, or consistently filing grievances </a:t>
            </a:r>
          </a:p>
          <a:p>
            <a:r>
              <a:rPr lang="en-US" b="1" dirty="0">
                <a:solidFill>
                  <a:srgbClr val="FFFF00"/>
                </a:solidFill>
              </a:rPr>
              <a:t>Persistent, inappropriate anger</a:t>
            </a:r>
          </a:p>
          <a:p>
            <a:r>
              <a:rPr lang="en-US" b="1" dirty="0">
                <a:solidFill>
                  <a:srgbClr val="FFFF00"/>
                </a:solidFill>
              </a:rPr>
              <a:t>Affiliation with fringe, anti-government, or racist organizations </a:t>
            </a:r>
          </a:p>
          <a:p>
            <a:r>
              <a:rPr lang="en-US" b="1" dirty="0">
                <a:solidFill>
                  <a:srgbClr val="FFFF00"/>
                </a:solidFill>
              </a:rPr>
              <a:t>Indications of drug or alcohol abuse</a:t>
            </a:r>
          </a:p>
          <a:p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6003066D-4F55-47E0-A234-79EC6EF62EF7}"/>
              </a:ext>
            </a:extLst>
          </p:cNvPr>
          <p:cNvSpPr txBox="1">
            <a:spLocks/>
          </p:cNvSpPr>
          <p:nvPr/>
        </p:nvSpPr>
        <p:spPr bwMode="auto">
          <a:xfrm>
            <a:off x="-2930570" y="-2798795"/>
            <a:ext cx="15727279" cy="12455589"/>
          </a:xfrm>
          <a:prstGeom prst="rect">
            <a:avLst/>
          </a:prstGeom>
          <a:solidFill>
            <a:sysClr val="window" lastClr="FFFFFF">
              <a:lumMod val="85000"/>
              <a:alpha val="58000"/>
            </a:sys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Train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Your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Employees</a:t>
            </a:r>
          </a:p>
        </p:txBody>
      </p:sp>
    </p:spTree>
    <p:extLst>
      <p:ext uri="{BB962C8B-B14F-4D97-AF65-F5344CB8AC3E}">
        <p14:creationId xmlns:p14="http://schemas.microsoft.com/office/powerpoint/2010/main" val="3289801500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13F17-A4EE-45E3-BB83-A2146CB2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4307"/>
            <a:ext cx="12192000" cy="169068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Flags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Employees Who </a:t>
            </a:r>
            <a:b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May Become Violent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1274A-C663-4C4C-8173-07F6D7E25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388962"/>
            <a:ext cx="6019800" cy="546903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Suffers what the individual considers a profound, public humiliation 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Passed over for promotion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 makes critical mistake that negatively affects the company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 is publicly reprimanded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 is teased or otherwise harassed 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3DEA47-8CDF-4D8E-AAFE-1F3C7444C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388962"/>
            <a:ext cx="6019799" cy="556742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 is fired, 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laid-off, "downsized"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Personal life trauma resulting in a feeling of helplessness 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Divorce, separation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Death of spouse, family member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Dramatic increase in anxiety, anger, depression (swift, observable mood swing)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265789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13F17-A4EE-45E3-BB83-A2146CB2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4307"/>
            <a:ext cx="12192000" cy="169068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Flags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Employees Who </a:t>
            </a:r>
            <a:b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May Become Violent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1274A-C663-4C4C-8173-07F6D7E25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388962"/>
            <a:ext cx="6019800" cy="546903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Suffers what the individual considers a profound, public humiliation 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Passed over for promotion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 makes critical mistake that negatively affects the company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 is publicly reprimanded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 is teased or otherwise harassed 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3DEA47-8CDF-4D8E-AAFE-1F3C7444C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388962"/>
            <a:ext cx="6019799" cy="556742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 is fired, 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laid-off, "downsized"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Personal life trauma resulting in a feeling of helplessness 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Divorce, separation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Death of spouse, family member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Dramatic increase in anxiety, anger, depression (swift, observable mood swing) </a:t>
            </a:r>
          </a:p>
          <a:p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4BBDC0E-1647-4440-8BF4-F44D82B9A96A}"/>
              </a:ext>
            </a:extLst>
          </p:cNvPr>
          <p:cNvSpPr txBox="1">
            <a:spLocks/>
          </p:cNvSpPr>
          <p:nvPr/>
        </p:nvSpPr>
        <p:spPr bwMode="auto">
          <a:xfrm>
            <a:off x="-2674808" y="-2798795"/>
            <a:ext cx="16596736" cy="12455589"/>
          </a:xfrm>
          <a:prstGeom prst="rect">
            <a:avLst/>
          </a:prstGeom>
          <a:solidFill>
            <a:sysClr val="window" lastClr="FFFFFF">
              <a:lumMod val="85000"/>
              <a:alpha val="58000"/>
            </a:sys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Train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Your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Employees</a:t>
            </a:r>
          </a:p>
        </p:txBody>
      </p:sp>
    </p:spTree>
    <p:extLst>
      <p:ext uri="{BB962C8B-B14F-4D97-AF65-F5344CB8AC3E}">
        <p14:creationId xmlns:p14="http://schemas.microsoft.com/office/powerpoint/2010/main" val="3782147138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13F17-A4EE-45E3-BB83-A2146CB2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4308"/>
            <a:ext cx="12192000" cy="250432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Warning Signs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Employees Who May </a:t>
            </a:r>
            <a:b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Become Suicidal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1274A-C663-4C4C-8173-07F6D7E25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1" y="2096174"/>
            <a:ext cx="6019800" cy="5469037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Excessive sadness or moodiness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Sudden calmness 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Withdrawal 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in personality and/or appearance 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3DEA47-8CDF-4D8E-AAFE-1F3C7444C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705773"/>
            <a:ext cx="6019799" cy="556742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Dangerous or self-harmful behavior 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trauma or life crisis 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preparations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Threatening suicide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294944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13F17-A4EE-45E3-BB83-A2146CB2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4308"/>
            <a:ext cx="12192000" cy="250432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Warning Signs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Employees Who May </a:t>
            </a:r>
            <a:b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Become Suicidal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1274A-C663-4C4C-8173-07F6D7E25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1" y="2096174"/>
            <a:ext cx="6019800" cy="5469037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Excessive sadness or moodiness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Sudden calmness 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Withdrawal 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in personality and/or appearance 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3DEA47-8CDF-4D8E-AAFE-1F3C7444C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705773"/>
            <a:ext cx="6019799" cy="556742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Dangerous or self-harmful behavior 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trauma or life crisis 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preparations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Threatening suicide </a:t>
            </a:r>
          </a:p>
          <a:p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AF7B815-90D4-43E8-B680-B8D3DC17D806}"/>
              </a:ext>
            </a:extLst>
          </p:cNvPr>
          <p:cNvSpPr txBox="1">
            <a:spLocks/>
          </p:cNvSpPr>
          <p:nvPr/>
        </p:nvSpPr>
        <p:spPr bwMode="auto">
          <a:xfrm>
            <a:off x="-3045456" y="-2798795"/>
            <a:ext cx="15727279" cy="12455589"/>
          </a:xfrm>
          <a:prstGeom prst="rect">
            <a:avLst/>
          </a:prstGeom>
          <a:solidFill>
            <a:sysClr val="window" lastClr="FFFFFF">
              <a:lumMod val="85000"/>
              <a:alpha val="58000"/>
            </a:sys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Train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Your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Employees</a:t>
            </a:r>
          </a:p>
        </p:txBody>
      </p:sp>
    </p:spTree>
    <p:extLst>
      <p:ext uri="{BB962C8B-B14F-4D97-AF65-F5344CB8AC3E}">
        <p14:creationId xmlns:p14="http://schemas.microsoft.com/office/powerpoint/2010/main" val="3059568413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746" name="Picture 2" descr="http://www.sypte.co.uk/uploadedImages/Media/Press_Releases/see%20someth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720" y="0"/>
            <a:ext cx="14965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605159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.medilert.co.uk/wp-content/uploads/2011/07/emergencyAction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-1360171"/>
            <a:ext cx="14325600" cy="913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257701">
            <a:off x="-1977711" y="4925286"/>
            <a:ext cx="3938004" cy="19804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99585" y="2976196"/>
            <a:ext cx="1757363" cy="186005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41277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B7B553-B1F7-4FA7-9EE4-42974612B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5353" y="-330811"/>
            <a:ext cx="12192000" cy="1690688"/>
          </a:xfrm>
        </p:spPr>
        <p:txBody>
          <a:bodyPr>
            <a:normAutofit/>
          </a:bodyPr>
          <a:lstStyle/>
          <a:p>
            <a:pPr algn="ctr"/>
            <a:r>
              <a:rPr lang="en-US" sz="6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Reopening Guidelines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5A9AE2-6167-4A13-92B6-0170EF87E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89539"/>
            <a:ext cx="12356123" cy="5591907"/>
          </a:xfrm>
        </p:spPr>
        <p:txBody>
          <a:bodyPr>
            <a:normAutofit/>
          </a:bodyPr>
          <a:lstStyle/>
          <a:p>
            <a:pPr marL="280988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Recreate Pandemic Plan. </a:t>
            </a:r>
          </a:p>
          <a:p>
            <a:pPr marL="52388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lang="en-US" sz="4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Train + Exercise</a:t>
            </a:r>
          </a:p>
          <a:p>
            <a:pPr marL="280988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Masks, Distancing, Vectoring, </a:t>
            </a:r>
          </a:p>
          <a:p>
            <a:pPr marL="52388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Flex Time, etc.</a:t>
            </a:r>
            <a:endParaRPr lang="en-US" sz="4800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0988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 Sick, Exposure, Testing, Vaxing</a:t>
            </a:r>
            <a:endParaRPr lang="en-US" sz="4800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0988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Reconfigure Workplace </a:t>
            </a:r>
            <a:endParaRPr lang="en-US" sz="4800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0988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Follow Existing OSHA Standards</a:t>
            </a:r>
          </a:p>
          <a:p>
            <a:pPr marL="280988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 descr="https://hughesenv.com/wp-content/uploads/2013/09/20140815_-_OSHA_square.jpg">
            <a:extLst>
              <a:ext uri="{FF2B5EF4-FFF2-40B4-BE49-F238E27FC236}">
                <a16:creationId xmlns:a16="http://schemas.microsoft.com/office/drawing/2014/main" id="{E4079A74-FFC8-4F4C-9596-E762047A8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10011508" y="5357446"/>
            <a:ext cx="2180492" cy="150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806D5D2A-559C-4EB1-8CC1-2D96B98D3B46}"/>
              </a:ext>
            </a:extLst>
          </p:cNvPr>
          <p:cNvSpPr txBox="1">
            <a:spLocks/>
          </p:cNvSpPr>
          <p:nvPr/>
        </p:nvSpPr>
        <p:spPr bwMode="auto">
          <a:xfrm rot="20601945">
            <a:off x="-2892456" y="-3377308"/>
            <a:ext cx="16704959" cy="12440307"/>
          </a:xfrm>
          <a:prstGeom prst="rect">
            <a:avLst/>
          </a:prstGeom>
          <a:solidFill>
            <a:srgbClr val="C0C0C0">
              <a:alpha val="66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Emps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Fully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Expect These</a:t>
            </a:r>
          </a:p>
        </p:txBody>
      </p:sp>
    </p:spTree>
    <p:extLst>
      <p:ext uri="{BB962C8B-B14F-4D97-AF65-F5344CB8AC3E}">
        <p14:creationId xmlns:p14="http://schemas.microsoft.com/office/powerpoint/2010/main" val="315620204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581400" y="1219200"/>
            <a:ext cx="10363200" cy="1470025"/>
          </a:xfrm>
        </p:spPr>
        <p:txBody>
          <a:bodyPr>
            <a:noAutofit/>
          </a:bodyPr>
          <a:lstStyle/>
          <a:p>
            <a:pPr algn="ctr"/>
            <a:r>
              <a:rPr lang="en-US" sz="25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 </a:t>
            </a:r>
            <a:br>
              <a:rPr lang="en-US" sz="1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3DD918FD-F0E3-491D-AADA-B017729697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767840" y="-533400"/>
            <a:ext cx="8534400" cy="1752600"/>
          </a:xfrm>
        </p:spPr>
        <p:txBody>
          <a:bodyPr/>
          <a:lstStyle/>
          <a:p>
            <a:r>
              <a:rPr lang="en-US" sz="60000" dirty="0">
                <a:solidFill>
                  <a:srgbClr val="FFFF00"/>
                </a:solidFill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16393808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546" name="Picture 2" descr="https://encrypted-tbn3.gstatic.com/images?q=tbn:ANd9GcS-XHIubcl75uuEw_zIw73uzHrhkNZHexT0YlmiFfpIMuy9uOXvw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86" y="15766"/>
            <a:ext cx="122287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24983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474" name="Picture 3" descr="https://encrypted-tbn0.gstatic.com/images?q=tbn:ANd9GcQ6PBivD-tUWWvPx8sJRdDTbT2AYgVoJxbnyRYZBuAaBDxhLQn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-1219200"/>
            <a:ext cx="1217676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187938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3348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0"/>
            <a:ext cx="12176760" cy="68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0541194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454659" name="irc_mi" descr="http://i.dailymail.co.uk/i/pix/2012/07/27/article-2180041-143F8C89000005DC-873_634x348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05879904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658" name="irc_mi" descr="http://flatrock.org.nz/static/frontpage/assets/environment/tornado_mia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122224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653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22" name="Picture 2" descr="http://blog-content.glassdoor.com/app/uploads/sites/13/bul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248"/>
            <a:ext cx="12192000" cy="713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76400" y="4267200"/>
            <a:ext cx="9144000" cy="337421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Workplace Bullying</a:t>
            </a:r>
            <a:endParaRPr kumimoji="0" lang="en-US" altLang="en-US" sz="8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6110910"/>
      </p:ext>
    </p:extLst>
  </p:cSld>
  <p:clrMapOvr>
    <a:masterClrMapping/>
  </p:clrMapOvr>
  <p:transition/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098" name="Picture 2" descr="http://tipsofdivorce.com/wp-content/uploads/2014/04/Man-Stalking-Woma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/>
        </p:blipFill>
        <p:spPr bwMode="auto">
          <a:xfrm>
            <a:off x="0" y="701040"/>
            <a:ext cx="12192000" cy="68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35280" y="0"/>
            <a:ext cx="6172200" cy="3048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Stalking @ Workplace</a:t>
            </a:r>
            <a:endParaRPr kumimoji="0" lang="en-US" altLang="en-US" sz="8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3281944"/>
      </p:ext>
    </p:extLst>
  </p:cSld>
  <p:clrMapOvr>
    <a:masterClrMapping/>
  </p:clrMapOvr>
  <p:transition/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rrichswier.com/wp-content/uploads/gun-in-desk-drawer-e14409380361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-15240"/>
            <a:ext cx="122224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398400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high school student gives a marijuana joint to another student. 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-240120"/>
            <a:ext cx="12207240" cy="733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71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C3F0A5-4334-4E00-84F2-C38D26978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59"/>
            <a:ext cx="12192000" cy="7441809"/>
          </a:xfrm>
        </p:spPr>
        <p:txBody>
          <a:bodyPr>
            <a:normAutofit fontScale="90000"/>
          </a:bodyPr>
          <a:lstStyle/>
          <a:p>
            <a:r>
              <a:rPr lang="en-US" sz="8900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Return to Work:</a:t>
            </a:r>
            <a:br>
              <a:rPr lang="en-US" sz="11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Most Important Issue You’ve Completely Overlooked</a:t>
            </a:r>
            <a:br>
              <a:rPr lang="en-US" b="1" dirty="0">
                <a:effectLst/>
              </a:rPr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0DA397-64D3-45E5-ACCD-7C0E6E038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75" y="-1"/>
            <a:ext cx="439102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48163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82940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incimages.com/uploaded_files/image/1940x900/woman-stealing-laptop_pan_13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7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189122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159747" name="Picture 2" descr="https://encrypted-tbn3.gstatic.com/images?q=tbn:ANd9GcTx9l5osm583HVObjtado5u_0wMGb-l-xqvvo-6HmhsZ_iCa5d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1" t="15186" r="7500"/>
          <a:stretch>
            <a:fillRect/>
          </a:stretch>
        </p:blipFill>
        <p:spPr bwMode="auto">
          <a:xfrm>
            <a:off x="-152400" y="0"/>
            <a:ext cx="1234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722908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0" name="irc_mi" descr="http://localtvktvi.files.wordpress.com/2011/12/bomb-threat.jpg?w=400&amp;h=225&amp;crop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71600"/>
            <a:ext cx="121920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042151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459779" name="Picture 2" descr="http://images.townnews.com/mountain-news.com/content/articles/2010/10/28/news/news5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6324600"/>
            <a:ext cx="12496800" cy="3261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007631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470" y="-73026"/>
            <a:ext cx="12284470" cy="6931026"/>
          </a:xfrm>
          <a:prstGeom prst="rect">
            <a:avLst/>
          </a:prstGeom>
        </p:spPr>
      </p:pic>
      <p:pic>
        <p:nvPicPr>
          <p:cNvPr id="352262" name="Picture 6" descr="http://www.dependable.ca/wp-content/uploads/2011/02/Mini-tanker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819400"/>
            <a:ext cx="5810772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1BDA7B93-B441-42B9-AD88-E15A8B6F46DB}"/>
              </a:ext>
            </a:extLst>
          </p:cNvPr>
          <p:cNvSpPr txBox="1">
            <a:spLocks/>
          </p:cNvSpPr>
          <p:nvPr/>
        </p:nvSpPr>
        <p:spPr>
          <a:xfrm>
            <a:off x="1477765" y="3422967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Chlorine</a:t>
            </a:r>
          </a:p>
        </p:txBody>
      </p:sp>
    </p:spTree>
    <p:extLst>
      <p:ext uri="{BB962C8B-B14F-4D97-AF65-F5344CB8AC3E}">
        <p14:creationId xmlns:p14="http://schemas.microsoft.com/office/powerpoint/2010/main" val="2451068866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749040" y="1310640"/>
            <a:ext cx="10363200" cy="1470025"/>
          </a:xfrm>
        </p:spPr>
        <p:txBody>
          <a:bodyPr>
            <a:noAutofit/>
          </a:bodyPr>
          <a:lstStyle/>
          <a:p>
            <a:pPr algn="ctr"/>
            <a:r>
              <a:rPr lang="en-US" sz="25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 </a:t>
            </a:r>
            <a:br>
              <a:rPr lang="en-US" sz="1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3DD918FD-F0E3-491D-AADA-B017729697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478280" y="-876300"/>
            <a:ext cx="8534400" cy="1752600"/>
          </a:xfrm>
        </p:spPr>
        <p:txBody>
          <a:bodyPr/>
          <a:lstStyle/>
          <a:p>
            <a:r>
              <a:rPr lang="en-US" sz="60000" dirty="0">
                <a:solidFill>
                  <a:srgbClr val="FFFF00"/>
                </a:solidFill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99049325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2EC36-ABEA-40D8-BA7E-04FF4C809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3616"/>
            <a:ext cx="12191999" cy="1781908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  <a:latin typeface="Arial Black" panose="020B0A04020102020204" pitchFamily="34" charset="0"/>
              </a:rPr>
              <a:t>Response Times</a:t>
            </a:r>
            <a:br>
              <a:rPr lang="en-US" sz="6600" dirty="0"/>
            </a:br>
            <a:endParaRPr lang="en-US" sz="6600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6EEC2-B194-4C3B-B9B2-31D7A32DA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79009" y="732829"/>
            <a:ext cx="12192000" cy="4800601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30000" dirty="0">
                <a:solidFill>
                  <a:srgbClr val="FFFF00"/>
                </a:solidFill>
                <a:latin typeface="Arial Black" panose="020B0A04020102020204" pitchFamily="34" charset="0"/>
              </a:rPr>
              <a:t>4-21</a:t>
            </a:r>
            <a:r>
              <a:rPr lang="en-US" sz="20000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9600" dirty="0">
                <a:solidFill>
                  <a:srgbClr val="FFFF00"/>
                </a:solidFill>
                <a:latin typeface="Arial Black" panose="020B0A04020102020204" pitchFamily="34" charset="0"/>
              </a:rPr>
              <a:t>Minutes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BECBA1-84A9-49F0-B530-CC29ECF3F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830"/>
            <a:ext cx="2327159" cy="23211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493544-E67C-4BCE-9249-AF2EB855D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015" y="4484350"/>
            <a:ext cx="2327159" cy="242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70612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385646" y="0"/>
            <a:ext cx="7086601" cy="8057985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Police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 Fire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Can’t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deploy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in time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9258B0-15F7-44F6-8501-6C536EB59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3" t="13942" r="3129" b="13942"/>
          <a:stretch/>
        </p:blipFill>
        <p:spPr>
          <a:xfrm>
            <a:off x="-1" y="1"/>
            <a:ext cx="403956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83E2DE-D76D-407F-926E-54159CE07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377" y="0"/>
            <a:ext cx="42096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42337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F98608-DC2F-46BF-AAD5-0144B1CCA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160" y="-1"/>
            <a:ext cx="5577840" cy="55324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598934-B56E-499D-B4E9-89A5ACA85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32437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 + FD </a:t>
            </a:r>
            <a:r>
              <a:rPr lang="en-US" sz="66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66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Responders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B4848A-0A87-4634-ACE1-25C9870C8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4160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33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41258-E63A-4D70-A6A3-5108487F1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89CC70-7822-4405-81B2-26FF2245E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7320"/>
            <a:ext cx="12192000" cy="827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617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C3F0A5-4334-4E00-84F2-C38D26978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59"/>
            <a:ext cx="12192000" cy="7441809"/>
          </a:xfrm>
        </p:spPr>
        <p:txBody>
          <a:bodyPr>
            <a:normAutofit fontScale="90000"/>
          </a:bodyPr>
          <a:lstStyle/>
          <a:p>
            <a:r>
              <a:rPr lang="en-US" sz="8900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Return to Work:</a:t>
            </a:r>
            <a:br>
              <a:rPr lang="en-US" sz="11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Most Important Issue You’ve Completely Overlooked</a:t>
            </a:r>
            <a:br>
              <a:rPr lang="en-US" b="1" dirty="0">
                <a:effectLst/>
              </a:rPr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0DA397-64D3-45E5-ACCD-7C0E6E038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75" y="-1"/>
            <a:ext cx="4391025" cy="2390775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F65B2111-0F4C-48BE-8E22-128300B8CA21}"/>
              </a:ext>
            </a:extLst>
          </p:cNvPr>
          <p:cNvSpPr txBox="1">
            <a:spLocks/>
          </p:cNvSpPr>
          <p:nvPr/>
        </p:nvSpPr>
        <p:spPr bwMode="auto">
          <a:xfrm rot="20601945">
            <a:off x="-5915658" y="-2987668"/>
            <a:ext cx="23763619" cy="13154811"/>
          </a:xfrm>
          <a:prstGeom prst="rect">
            <a:avLst/>
          </a:prstGeom>
          <a:solidFill>
            <a:srgbClr val="C0C0C0">
              <a:alpha val="54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Trust</a:t>
            </a:r>
          </a:p>
        </p:txBody>
      </p:sp>
    </p:spTree>
    <p:extLst>
      <p:ext uri="{BB962C8B-B14F-4D97-AF65-F5344CB8AC3E}">
        <p14:creationId xmlns:p14="http://schemas.microsoft.com/office/powerpoint/2010/main" val="4175049615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51112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511126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7DA9536-90FC-40F5-ABFC-E0EB636CA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59568"/>
            <a:ext cx="12192000" cy="2098432"/>
          </a:xfrm>
        </p:spPr>
        <p:txBody>
          <a:bodyPr/>
          <a:lstStyle/>
          <a:p>
            <a:r>
              <a:rPr lang="en-US" sz="11500" b="1" i="1" u="sng" dirty="0">
                <a:solidFill>
                  <a:srgbClr val="FFFF00"/>
                </a:solidFill>
              </a:rPr>
              <a:t>Official </a:t>
            </a:r>
            <a:r>
              <a:rPr lang="en-US" sz="8800" b="1" dirty="0">
                <a:solidFill>
                  <a:srgbClr val="FFFF00"/>
                </a:solidFill>
              </a:rPr>
              <a:t>Responders</a:t>
            </a:r>
          </a:p>
        </p:txBody>
      </p:sp>
    </p:spTree>
    <p:extLst>
      <p:ext uri="{BB962C8B-B14F-4D97-AF65-F5344CB8AC3E}">
        <p14:creationId xmlns:p14="http://schemas.microsoft.com/office/powerpoint/2010/main" val="1615836117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 t="4037" r="6202"/>
          <a:stretch/>
        </p:blipFill>
        <p:spPr>
          <a:xfrm>
            <a:off x="0" y="-451412"/>
            <a:ext cx="12192000" cy="6261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1022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Employees = 1</a:t>
            </a:r>
            <a:r>
              <a:rPr lang="en-US" sz="60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Responders</a:t>
            </a:r>
          </a:p>
        </p:txBody>
      </p:sp>
    </p:spTree>
    <p:extLst>
      <p:ext uri="{BB962C8B-B14F-4D97-AF65-F5344CB8AC3E}">
        <p14:creationId xmlns:p14="http://schemas.microsoft.com/office/powerpoint/2010/main" val="1478622323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EE15B-FF1D-4E28-801C-3C4734F68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02677"/>
            <a:ext cx="12192000" cy="7748954"/>
          </a:xfrm>
        </p:spPr>
        <p:txBody>
          <a:bodyPr>
            <a:normAutofit/>
          </a:bodyPr>
          <a:lstStyle/>
          <a:p>
            <a:r>
              <a:rPr 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"Amateurs </a:t>
            </a:r>
            <a:br>
              <a:rPr 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strategy.”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E05D9F-3C1E-4D4D-B821-678C8D361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3886200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55836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EE15B-FF1D-4E28-801C-3C4734F68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2062"/>
            <a:ext cx="12192000" cy="7748954"/>
          </a:xfrm>
        </p:spPr>
        <p:txBody>
          <a:bodyPr>
            <a:normAutofit/>
          </a:bodyPr>
          <a:lstStyle/>
          <a:p>
            <a:r>
              <a:rPr lang="en-US" sz="11000" b="1" dirty="0">
                <a:latin typeface="Arial" panose="020B0604020202020204" pitchFamily="34" charset="0"/>
                <a:cs typeface="Arial" panose="020B0604020202020204" pitchFamily="34" charset="0"/>
              </a:rPr>
              <a:t>"Amateurs </a:t>
            </a:r>
            <a:br>
              <a:rPr lang="en-US" sz="11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0" b="1" dirty="0">
                <a:latin typeface="Arial" panose="020B0604020202020204" pitchFamily="34" charset="0"/>
                <a:cs typeface="Arial" panose="020B0604020202020204" pitchFamily="34" charset="0"/>
              </a:rPr>
              <a:t>talk strategy. </a:t>
            </a:r>
            <a:r>
              <a:rPr lang="en-US" sz="11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Professionals</a:t>
            </a:r>
            <a:r>
              <a:rPr 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logistics”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E05D9F-3C1E-4D4D-B821-678C8D361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3886200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88748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8F1B8B-47F6-4629-AE63-3F397017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22320" y="1524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9B538-EF32-48AB-881A-F34CC6CD12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253331"/>
            <a:ext cx="8275320" cy="4351338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Bean</a:t>
            </a:r>
          </a:p>
          <a:p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</a:p>
          <a:p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Bandages</a:t>
            </a:r>
          </a:p>
          <a:p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Bathrooms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83C653-8BF1-4401-A5C0-1C0A8A8B7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280" y="4526280"/>
            <a:ext cx="2331720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24859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8F1B8B-47F6-4629-AE63-3F397017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22320" y="1524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9B538-EF32-48AB-881A-F34CC6CD12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253331"/>
            <a:ext cx="8275320" cy="4351338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Bean</a:t>
            </a:r>
          </a:p>
          <a:p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</a:p>
          <a:p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Bandages</a:t>
            </a:r>
          </a:p>
          <a:p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Bathrooms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102FAA-0D02-4682-8273-E7F1F397B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71360" y="2578894"/>
            <a:ext cx="6019800" cy="5032375"/>
          </a:xfrm>
        </p:spPr>
        <p:txBody>
          <a:bodyPr>
            <a:normAutofit/>
          </a:bodyPr>
          <a:lstStyle/>
          <a:p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Fuel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83C653-8BF1-4401-A5C0-1C0A8A8B7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280" y="4526280"/>
            <a:ext cx="2331720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76502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8F1B8B-47F6-4629-AE63-3F397017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22320" y="1524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9B538-EF32-48AB-881A-F34CC6CD12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253331"/>
            <a:ext cx="8275320" cy="4351338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Bean</a:t>
            </a:r>
          </a:p>
          <a:p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Bullets</a:t>
            </a:r>
          </a:p>
          <a:p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Bandages</a:t>
            </a:r>
          </a:p>
          <a:p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Bathrooms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102FAA-0D02-4682-8273-E7F1F397B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71360" y="2578894"/>
            <a:ext cx="6019800" cy="5032375"/>
          </a:xfrm>
        </p:spPr>
        <p:txBody>
          <a:bodyPr>
            <a:normAutofit/>
          </a:bodyPr>
          <a:lstStyle/>
          <a:p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Fuel</a:t>
            </a:r>
          </a:p>
          <a:p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Vax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83C653-8BF1-4401-A5C0-1C0A8A8B7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280" y="4526280"/>
            <a:ext cx="2331720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98840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Content Placeholder 2"/>
          <p:cNvSpPr>
            <a:spLocks noGrp="1"/>
          </p:cNvSpPr>
          <p:nvPr>
            <p:ph idx="1"/>
          </p:nvPr>
        </p:nvSpPr>
        <p:spPr>
          <a:xfrm>
            <a:off x="-5862" y="1325563"/>
            <a:ext cx="12192000" cy="6857999"/>
          </a:xfrm>
        </p:spPr>
        <p:txBody>
          <a:bodyPr/>
          <a:lstStyle/>
          <a:p>
            <a:pPr eaLnBrk="1" hangingPunct="1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sz="16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</a:t>
            </a:r>
            <a:r>
              <a:rPr lang="en-US" alt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sz="2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</a:t>
            </a:r>
          </a:p>
        </p:txBody>
      </p:sp>
      <p:pic>
        <p:nvPicPr>
          <p:cNvPr id="3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26298" r="12879" b="37300"/>
          <a:stretch/>
        </p:blipFill>
        <p:spPr bwMode="auto">
          <a:xfrm>
            <a:off x="7372783" y="4754562"/>
            <a:ext cx="4813355" cy="2045676"/>
          </a:xfrm>
          <a:prstGeom prst="rect">
            <a:avLst/>
          </a:prstGeom>
          <a:solidFill>
            <a:srgbClr val="C0C0C0">
              <a:alpha val="50000"/>
            </a:srgbClr>
          </a:solidFill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2B75139E-6303-469E-903F-5DF26F598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22320" y="1524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Logistics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itle 3"/>
          <p:cNvSpPr>
            <a:spLocks noGrp="1"/>
          </p:cNvSpPr>
          <p:nvPr>
            <p:ph type="title"/>
          </p:nvPr>
        </p:nvSpPr>
        <p:spPr>
          <a:xfrm>
            <a:off x="0" y="1594338"/>
            <a:ext cx="12192000" cy="7037388"/>
          </a:xfrm>
        </p:spPr>
        <p:txBody>
          <a:bodyPr/>
          <a:lstStyle/>
          <a:p>
            <a:pPr algn="l" eaLnBrk="1" hangingPunct="1"/>
            <a:r>
              <a:rPr lang="en-US" sz="11000" dirty="0">
                <a:solidFill>
                  <a:srgbClr val="FFFFFF"/>
                </a:solidFill>
                <a:latin typeface="Arial" charset="0"/>
                <a:cs typeface="Arial" charset="0"/>
              </a:rPr>
              <a:t>Command</a:t>
            </a:r>
            <a:br>
              <a:rPr lang="en-US" sz="11000" dirty="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sz="11000" dirty="0">
                <a:solidFill>
                  <a:srgbClr val="FFFFFF"/>
                </a:solidFill>
                <a:latin typeface="Arial" charset="0"/>
                <a:cs typeface="Arial" charset="0"/>
              </a:rPr>
              <a:t>Control </a:t>
            </a:r>
            <a:br>
              <a:rPr lang="en-US" sz="11000" dirty="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sz="11000" dirty="0">
                <a:latin typeface="Arial" charset="0"/>
                <a:cs typeface="Arial" charset="0"/>
              </a:rPr>
              <a:t>Communications</a:t>
            </a:r>
            <a:br>
              <a:rPr lang="en-US" sz="8000" dirty="0">
                <a:solidFill>
                  <a:srgbClr val="FFFFFF"/>
                </a:solidFill>
                <a:latin typeface="Arial" charset="0"/>
                <a:cs typeface="Arial" charset="0"/>
              </a:rPr>
            </a:br>
            <a:br>
              <a:rPr lang="en-US" sz="8000" dirty="0">
                <a:solidFill>
                  <a:srgbClr val="FFFFFF"/>
                </a:solidFill>
                <a:latin typeface="Arial" charset="0"/>
                <a:cs typeface="Arial" charset="0"/>
              </a:rPr>
            </a:br>
            <a:endParaRPr lang="en-US" sz="54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7B9412-AC65-47A5-AA2F-7F4EE62E03A2}"/>
              </a:ext>
            </a:extLst>
          </p:cNvPr>
          <p:cNvSpPr txBox="1">
            <a:spLocks/>
          </p:cNvSpPr>
          <p:nvPr/>
        </p:nvSpPr>
        <p:spPr>
          <a:xfrm>
            <a:off x="-3322320" y="1524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8000" u="sng" dirty="0">
                <a:solidFill>
                  <a:srgbClr val="FFFF00"/>
                </a:solidFill>
              </a:rPr>
              <a:t>Logistics</a:t>
            </a:r>
          </a:p>
        </p:txBody>
      </p:sp>
    </p:spTree>
    <p:extLst>
      <p:ext uri="{BB962C8B-B14F-4D97-AF65-F5344CB8AC3E}">
        <p14:creationId xmlns:p14="http://schemas.microsoft.com/office/powerpoint/2010/main" val="3056345104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226" name="irc_mi" descr="http://thumbs2.ebaystatic.com/d/l225/m/mELJ7YvZkKrRPn6U0CNo51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57250"/>
            <a:ext cx="4629150" cy="5314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rc_mi" descr="http://thumbs2.ebaystatic.com/d/l225/m/mELJ7YvZkKrRPn6U0CNo51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" y="21981"/>
            <a:ext cx="12174415" cy="68536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21369397">
            <a:off x="4856287" y="2644169"/>
            <a:ext cx="2993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Your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Emergency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Commander</a:t>
            </a:r>
          </a:p>
        </p:txBody>
      </p:sp>
    </p:spTree>
    <p:extLst>
      <p:ext uri="{BB962C8B-B14F-4D97-AF65-F5344CB8AC3E}">
        <p14:creationId xmlns:p14="http://schemas.microsoft.com/office/powerpoint/2010/main" val="33623327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9201E-EFFD-4C3D-B043-F1D941E8E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39" y="-301112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  <a:t>Trust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E57D1-E45D-42EA-BEB4-0813C8B92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16369"/>
            <a:ext cx="12192000" cy="50323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7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 </a:t>
            </a:r>
          </a:p>
        </p:txBody>
      </p:sp>
    </p:spTree>
    <p:extLst>
      <p:ext uri="{BB962C8B-B14F-4D97-AF65-F5344CB8AC3E}">
        <p14:creationId xmlns:p14="http://schemas.microsoft.com/office/powerpoint/2010/main" val="1487447059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226" name="irc_mi" descr="http://thumbs2.ebaystatic.com/d/l225/m/mELJ7YvZkKrRPn6U0CNo51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0" r="12557" b="2867"/>
          <a:stretch/>
        </p:blipFill>
        <p:spPr bwMode="auto"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21408057">
            <a:off x="1907936" y="2970728"/>
            <a:ext cx="2726492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Your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Emergency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Commander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682C6E-341B-4B64-BC91-8AEBBC4CB3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r="3250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9C8381-F1EA-4933-8960-9CC7E223C28E}"/>
              </a:ext>
            </a:extLst>
          </p:cNvPr>
          <p:cNvSpPr txBox="1"/>
          <p:nvPr/>
        </p:nvSpPr>
        <p:spPr>
          <a:xfrm>
            <a:off x="8283524" y="3738355"/>
            <a:ext cx="272649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Your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Deputy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34938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226" name="irc_mi" descr="http://thumbs2.ebaystatic.com/d/l225/m/mELJ7YvZkKrRPn6U0CNo51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0" r="12557" b="2867"/>
          <a:stretch/>
        </p:blipFill>
        <p:spPr bwMode="auto">
          <a:xfrm>
            <a:off x="0" y="0"/>
            <a:ext cx="4617358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21408057">
            <a:off x="1153184" y="3196430"/>
            <a:ext cx="27264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Your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Emergency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Commander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682C6E-341B-4B64-BC91-8AEBBC4CB3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r="32500"/>
          <a:stretch/>
        </p:blipFill>
        <p:spPr>
          <a:xfrm>
            <a:off x="4617358" y="0"/>
            <a:ext cx="367284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9C8381-F1EA-4933-8960-9CC7E223C28E}"/>
              </a:ext>
            </a:extLst>
          </p:cNvPr>
          <p:cNvSpPr txBox="1"/>
          <p:nvPr/>
        </p:nvSpPr>
        <p:spPr>
          <a:xfrm>
            <a:off x="5286765" y="3779665"/>
            <a:ext cx="2726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Your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Deputy</a:t>
            </a:r>
          </a:p>
        </p:txBody>
      </p:sp>
      <p:pic>
        <p:nvPicPr>
          <p:cNvPr id="6" name="Picture 2" descr="http://www.twodimes.org/sjfx-07.JPG">
            <a:extLst>
              <a:ext uri="{FF2B5EF4-FFF2-40B4-BE49-F238E27FC236}">
                <a16:creationId xmlns:a16="http://schemas.microsoft.com/office/drawing/2014/main" id="{F3BF9DD4-63D7-4329-A4A8-2F9C4179B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7" r="13333"/>
          <a:stretch>
            <a:fillRect/>
          </a:stretch>
        </p:blipFill>
        <p:spPr bwMode="auto">
          <a:xfrm>
            <a:off x="8290199" y="0"/>
            <a:ext cx="39018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87484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226" name="irc_mi" descr="http://thumbs2.ebaystatic.com/d/l225/m/mELJ7YvZkKrRPn6U0CNo51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0" r="12557" b="2867"/>
          <a:stretch/>
        </p:blipFill>
        <p:spPr bwMode="auto">
          <a:xfrm>
            <a:off x="0" y="-1"/>
            <a:ext cx="4351362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21408057">
            <a:off x="-3115847" y="75212"/>
            <a:ext cx="27264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YOU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Emergency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Commander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682C6E-341B-4B64-BC91-8AEBBC4CB3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r="32500"/>
          <a:stretch/>
        </p:blipFill>
        <p:spPr>
          <a:xfrm>
            <a:off x="4188193" y="-52664"/>
            <a:ext cx="3763236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9C8381-F1EA-4933-8960-9CC7E223C28E}"/>
              </a:ext>
            </a:extLst>
          </p:cNvPr>
          <p:cNvSpPr txBox="1"/>
          <p:nvPr/>
        </p:nvSpPr>
        <p:spPr>
          <a:xfrm>
            <a:off x="5615053" y="3731166"/>
            <a:ext cx="2726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Your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Deputy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5A051A-C70F-4F93-B873-FAC40D4E1C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" r="8621" b="8922"/>
          <a:stretch/>
        </p:blipFill>
        <p:spPr>
          <a:xfrm>
            <a:off x="8067430" y="-1"/>
            <a:ext cx="4240571" cy="69633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4DCF1C-CA6E-4B64-8618-E12B4B044841}"/>
              </a:ext>
            </a:extLst>
          </p:cNvPr>
          <p:cNvSpPr/>
          <p:nvPr/>
        </p:nvSpPr>
        <p:spPr>
          <a:xfrm>
            <a:off x="8539555" y="3876623"/>
            <a:ext cx="2511706" cy="135423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Bldg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Mgr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488DF5-FCF5-4193-AC1D-3FF2A50E04A2}"/>
              </a:ext>
            </a:extLst>
          </p:cNvPr>
          <p:cNvSpPr txBox="1"/>
          <p:nvPr/>
        </p:nvSpPr>
        <p:spPr>
          <a:xfrm rot="21290612">
            <a:off x="966913" y="3514995"/>
            <a:ext cx="2726492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Your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Emergency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Commander</a:t>
            </a:r>
          </a:p>
        </p:txBody>
      </p:sp>
    </p:spTree>
    <p:extLst>
      <p:ext uri="{BB962C8B-B14F-4D97-AF65-F5344CB8AC3E}">
        <p14:creationId xmlns:p14="http://schemas.microsoft.com/office/powerpoint/2010/main" val="3641829723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226" name="irc_mi" descr="http://thumbs2.ebaystatic.com/d/l225/m/mELJ7YvZkKrRPn6U0CNo51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0" r="12557" b="2867"/>
          <a:stretch/>
        </p:blipFill>
        <p:spPr bwMode="auto">
          <a:xfrm>
            <a:off x="0" y="0"/>
            <a:ext cx="3519038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21408057">
            <a:off x="-3321366" y="743391"/>
            <a:ext cx="27264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YOU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Emergency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Commander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682C6E-341B-4B64-BC91-8AEBBC4CB3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r="32500"/>
          <a:stretch/>
        </p:blipFill>
        <p:spPr>
          <a:xfrm>
            <a:off x="3578253" y="-9770"/>
            <a:ext cx="310155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9C8381-F1EA-4933-8960-9CC7E223C28E}"/>
              </a:ext>
            </a:extLst>
          </p:cNvPr>
          <p:cNvSpPr txBox="1"/>
          <p:nvPr/>
        </p:nvSpPr>
        <p:spPr>
          <a:xfrm>
            <a:off x="4450814" y="3841462"/>
            <a:ext cx="2726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Your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Deputy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5A051A-C70F-4F93-B873-FAC40D4E1C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" r="8621" b="8922"/>
          <a:stretch/>
        </p:blipFill>
        <p:spPr>
          <a:xfrm>
            <a:off x="6616943" y="-9770"/>
            <a:ext cx="2692995" cy="69633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4DCF1C-CA6E-4B64-8618-E12B4B044841}"/>
              </a:ext>
            </a:extLst>
          </p:cNvPr>
          <p:cNvSpPr/>
          <p:nvPr/>
        </p:nvSpPr>
        <p:spPr>
          <a:xfrm>
            <a:off x="6739017" y="3841462"/>
            <a:ext cx="2511706" cy="135423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Bldg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Mgr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E2AA21-0EE3-4E1E-8495-A22E6DB3AF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436" y="0"/>
            <a:ext cx="2848564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FF48CD-EB2D-468D-A4B6-3674B5113303}"/>
              </a:ext>
            </a:extLst>
          </p:cNvPr>
          <p:cNvSpPr txBox="1"/>
          <p:nvPr/>
        </p:nvSpPr>
        <p:spPr>
          <a:xfrm rot="21166328">
            <a:off x="568721" y="3498975"/>
            <a:ext cx="2726492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Your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Emergency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Commander</a:t>
            </a:r>
          </a:p>
        </p:txBody>
      </p:sp>
    </p:spTree>
    <p:extLst>
      <p:ext uri="{BB962C8B-B14F-4D97-AF65-F5344CB8AC3E}">
        <p14:creationId xmlns:p14="http://schemas.microsoft.com/office/powerpoint/2010/main" val="625341131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itle 3"/>
          <p:cNvSpPr>
            <a:spLocks noGrp="1"/>
          </p:cNvSpPr>
          <p:nvPr>
            <p:ph type="title"/>
          </p:nvPr>
        </p:nvSpPr>
        <p:spPr>
          <a:xfrm>
            <a:off x="0" y="609600"/>
            <a:ext cx="12192000" cy="7037388"/>
          </a:xfrm>
        </p:spPr>
        <p:txBody>
          <a:bodyPr/>
          <a:lstStyle/>
          <a:p>
            <a:pPr algn="l" eaLnBrk="1" hangingPunct="1"/>
            <a:r>
              <a:rPr lang="en-US" sz="11000" dirty="0">
                <a:solidFill>
                  <a:srgbClr val="FFFFFF"/>
                </a:solidFill>
                <a:latin typeface="Arial" charset="0"/>
                <a:cs typeface="Arial" charset="0"/>
              </a:rPr>
              <a:t>Command</a:t>
            </a:r>
            <a:br>
              <a:rPr lang="en-US" sz="11000" dirty="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sz="11000" dirty="0">
                <a:solidFill>
                  <a:srgbClr val="FFFFFF"/>
                </a:solidFill>
                <a:latin typeface="Arial" charset="0"/>
                <a:cs typeface="Arial" charset="0"/>
              </a:rPr>
              <a:t>Control </a:t>
            </a:r>
            <a:br>
              <a:rPr lang="en-US" sz="11000" dirty="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sz="11000" dirty="0">
                <a:solidFill>
                  <a:srgbClr val="FFFF00"/>
                </a:solidFill>
                <a:latin typeface="Arial" charset="0"/>
                <a:cs typeface="Arial" charset="0"/>
              </a:rPr>
              <a:t>Communications</a:t>
            </a:r>
            <a:br>
              <a:rPr lang="en-US" sz="8000" dirty="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sz="5400" dirty="0">
                <a:solidFill>
                  <a:srgbClr val="FF0000"/>
                </a:solidFill>
                <a:latin typeface="Arial" charset="0"/>
                <a:cs typeface="Arial" charset="0"/>
                <a:sym typeface="Wingdings" pitchFamily="2" charset="2"/>
              </a:rPr>
              <a:t></a:t>
            </a:r>
            <a:r>
              <a:rPr lang="en-US" sz="540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Arial" charset="0"/>
                <a:cs typeface="Arial" charset="0"/>
                <a:sym typeface="Wingdings" pitchFamily="2" charset="2"/>
              </a:rPr>
              <a:t></a:t>
            </a:r>
            <a:r>
              <a:rPr lang="en-US" sz="540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Arial" charset="0"/>
                <a:cs typeface="Arial" charset="0"/>
                <a:sym typeface="Wingdings" pitchFamily="2" charset="2"/>
              </a:rPr>
              <a:t>  </a:t>
            </a:r>
            <a:endParaRPr lang="en-US" sz="54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ED9110-4042-4653-AEE5-E427466992CC}"/>
              </a:ext>
            </a:extLst>
          </p:cNvPr>
          <p:cNvSpPr txBox="1">
            <a:spLocks/>
          </p:cNvSpPr>
          <p:nvPr/>
        </p:nvSpPr>
        <p:spPr>
          <a:xfrm>
            <a:off x="-3322320" y="1524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8000" u="sng" dirty="0">
                <a:solidFill>
                  <a:srgbClr val="FFFF00"/>
                </a:solidFill>
              </a:rPr>
              <a:t>Logistics</a:t>
            </a:r>
          </a:p>
        </p:txBody>
      </p:sp>
    </p:spTree>
    <p:extLst>
      <p:ext uri="{BB962C8B-B14F-4D97-AF65-F5344CB8AC3E}">
        <p14:creationId xmlns:p14="http://schemas.microsoft.com/office/powerpoint/2010/main" val="1741419924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Failure_to_Communicate_LONG 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4123" y="0"/>
            <a:ext cx="12356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1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Title 1"/>
          <p:cNvSpPr>
            <a:spLocks noGrp="1"/>
          </p:cNvSpPr>
          <p:nvPr>
            <p:ph type="title"/>
          </p:nvPr>
        </p:nvSpPr>
        <p:spPr>
          <a:xfrm>
            <a:off x="0" y="335280"/>
            <a:ext cx="12192000" cy="7421880"/>
          </a:xfrm>
        </p:spPr>
        <p:txBody>
          <a:bodyPr/>
          <a:lstStyle/>
          <a:p>
            <a:r>
              <a:rPr lang="en-US" alt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If You Can’t Communicate, You Can’t Respond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59649A-0725-41D8-AA4B-703F37C90AAE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8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Logistics</a:t>
            </a:r>
          </a:p>
        </p:txBody>
      </p:sp>
    </p:spTree>
    <p:extLst>
      <p:ext uri="{BB962C8B-B14F-4D97-AF65-F5344CB8AC3E}">
        <p14:creationId xmlns:p14="http://schemas.microsoft.com/office/powerpoint/2010/main" val="1715524312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Picture 6" descr="http://www.artelisys.com/wp-content/uploads/2014/04/2way_Radio-300x300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602"/>
            <a:ext cx="12192000" cy="785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820812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018" name="Picture 2" descr="http://s.hswstatic.com/gif/smartphone-360x2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46"/>
            <a:ext cx="12191999" cy="686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2895600" y="228600"/>
            <a:ext cx="6858000" cy="5943600"/>
          </a:xfrm>
          <a:prstGeom prst="ellipse">
            <a:avLst/>
          </a:prstGeom>
          <a:noFill/>
          <a:ln w="387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1" u="none" strike="noStrike" kern="1200" cap="none" spc="0" normalizeH="0" baseline="0" noProof="0" dirty="0">
              <a:ln>
                <a:noFill/>
              </a:ln>
              <a:solidFill>
                <a:srgbClr val="FFED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191001" y="990600"/>
            <a:ext cx="4267201" cy="4495800"/>
          </a:xfrm>
          <a:prstGeom prst="line">
            <a:avLst/>
          </a:prstGeom>
          <a:ln w="463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706327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rc_mi" descr="http://thumbs.dreamstime.com/x/injured-young-man-crutches-22536035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2" t="4612" r="22811" b="6648"/>
          <a:stretch/>
        </p:blipFill>
        <p:spPr bwMode="auto">
          <a:xfrm>
            <a:off x="15240" y="0"/>
            <a:ext cx="364236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61000">
                <a:schemeClr val="accent1">
                  <a:shade val="67500"/>
                  <a:satMod val="115000"/>
                  <a:lumMod val="1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Tips Choose Fashion Pregnant Woman Fashion Guide For Pregnant Woma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r="10294"/>
          <a:stretch/>
        </p:blipFill>
        <p:spPr bwMode="auto">
          <a:xfrm>
            <a:off x="3657600" y="0"/>
            <a:ext cx="38862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61000">
                <a:schemeClr val="accent1">
                  <a:shade val="67500"/>
                  <a:satMod val="115000"/>
                  <a:lumMod val="1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43800" y="2005548"/>
            <a:ext cx="4800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Special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Needs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Persons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016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E57D1-E45D-42EA-BEB4-0813C8B92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234462"/>
            <a:ext cx="12192000" cy="50323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7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 </a:t>
            </a:r>
          </a:p>
          <a:p>
            <a:pPr marL="0" indent="0" algn="ctr">
              <a:buNone/>
            </a:pPr>
            <a:r>
              <a:rPr lang="en-US" sz="17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75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US" sz="17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the Boss</a:t>
            </a:r>
          </a:p>
        </p:txBody>
      </p:sp>
    </p:spTree>
    <p:extLst>
      <p:ext uri="{BB962C8B-B14F-4D97-AF65-F5344CB8AC3E}">
        <p14:creationId xmlns:p14="http://schemas.microsoft.com/office/powerpoint/2010/main" val="2747181473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image, dh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8709"/>
            <a:ext cx="3566160" cy="342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hughesenv.com/wp-content/uploads/2013/09/20140815_-_OSHA_squa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-114482" y="-59451"/>
            <a:ext cx="4320722" cy="346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6216" y="3637893"/>
            <a:ext cx="5113903" cy="3429287"/>
          </a:xfrm>
        </p:spPr>
        <p:txBody>
          <a:bodyPr>
            <a:noAutofit/>
          </a:bodyPr>
          <a:lstStyle/>
          <a:p>
            <a:pPr algn="ctr"/>
            <a:r>
              <a:rPr lang="en-US" sz="15000" b="1" dirty="0">
                <a:latin typeface="Arial Black" panose="020B0A04020102020204" pitchFamily="34" charset="0"/>
              </a:rPr>
              <a:t>ADA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26C99E-A2A9-446D-9B8C-73632D4656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-98869"/>
            <a:ext cx="4405033" cy="34687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57E275-1FB4-4F78-B7DD-A01A267888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960" y="-138285"/>
            <a:ext cx="3699621" cy="3547577"/>
          </a:xfrm>
          <a:prstGeom prst="rect">
            <a:avLst/>
          </a:prstGeom>
        </p:spPr>
      </p:pic>
      <p:pic>
        <p:nvPicPr>
          <p:cNvPr id="11" name="Picture 2" descr="http://vignette1.wikia.nocookie.net/deusex/images/b/be/DXHR_FEMA_logo.png/revision/latest?cb=20110813213259&amp;path-prefix=en">
            <a:extLst>
              <a:ext uri="{FF2B5EF4-FFF2-40B4-BE49-F238E27FC236}">
                <a16:creationId xmlns:a16="http://schemas.microsoft.com/office/drawing/2014/main" id="{1CC5B16F-DBF0-46E6-BBD4-541ADF24AF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" t="4527" r="3344" b="4555"/>
          <a:stretch/>
        </p:blipFill>
        <p:spPr bwMode="auto">
          <a:xfrm>
            <a:off x="3566160" y="3456537"/>
            <a:ext cx="3425301" cy="342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360541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920240"/>
            <a:ext cx="12072424" cy="5885303"/>
          </a:xfrm>
        </p:spPr>
        <p:txBody>
          <a:bodyPr/>
          <a:lstStyle/>
          <a:p>
            <a:pPr eaLnBrk="1" hangingPunct="1"/>
            <a:r>
              <a:rPr lang="en-US" altLang="en-US" sz="72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We Plan &amp; Train</a:t>
            </a:r>
          </a:p>
        </p:txBody>
      </p:sp>
      <p:sp>
        <p:nvSpPr>
          <p:cNvPr id="347139" name="Rectangle 3"/>
          <p:cNvSpPr>
            <a:spLocks noGrp="1" noChangeArrowheads="1"/>
          </p:cNvSpPr>
          <p:nvPr>
            <p:ph idx="1"/>
          </p:nvPr>
        </p:nvSpPr>
        <p:spPr>
          <a:xfrm>
            <a:off x="0" y="2078502"/>
            <a:ext cx="12192000" cy="5257799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plans are a smart thing…</a:t>
            </a:r>
          </a:p>
        </p:txBody>
      </p:sp>
    </p:spTree>
    <p:extLst>
      <p:ext uri="{BB962C8B-B14F-4D97-AF65-F5344CB8AC3E}">
        <p14:creationId xmlns:p14="http://schemas.microsoft.com/office/powerpoint/2010/main" val="2936799614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1" name="Rectangle 3"/>
          <p:cNvSpPr>
            <a:spLocks noGrp="1" noChangeArrowheads="1"/>
          </p:cNvSpPr>
          <p:nvPr>
            <p:ph idx="1"/>
          </p:nvPr>
        </p:nvSpPr>
        <p:spPr>
          <a:xfrm>
            <a:off x="-59788" y="1679916"/>
            <a:ext cx="12192000" cy="57150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sz="4800" b="1" dirty="0">
                <a:solidFill>
                  <a:srgbClr val="FFFFFF"/>
                </a:solidFill>
                <a:latin typeface="Arial" charset="0"/>
                <a:cs typeface="Arial" charset="0"/>
              </a:rPr>
              <a:t>Great plans are a smart thing…</a:t>
            </a:r>
          </a:p>
          <a:p>
            <a:pPr marL="0" indent="0" algn="ctr" eaLnBrk="1" hangingPunct="1">
              <a:spcBef>
                <a:spcPts val="0"/>
              </a:spcBef>
              <a:buNone/>
              <a:defRPr/>
            </a:pPr>
            <a:r>
              <a:rPr lang="en-US" sz="8000" b="1" dirty="0">
                <a:solidFill>
                  <a:srgbClr val="FFFF00"/>
                </a:solidFill>
                <a:latin typeface="Arial" charset="0"/>
                <a:cs typeface="Arial" charset="0"/>
              </a:rPr>
              <a:t>Training is </a:t>
            </a:r>
          </a:p>
          <a:p>
            <a:pPr algn="ctr" eaLnBrk="1" hangingPunct="1">
              <a:spcBef>
                <a:spcPts val="0"/>
              </a:spcBef>
              <a:buNone/>
              <a:defRPr/>
            </a:pPr>
            <a:r>
              <a:rPr lang="en-US" sz="13500" b="1" i="1" dirty="0">
                <a:solidFill>
                  <a:srgbClr val="FFFFFF"/>
                </a:solidFill>
                <a:latin typeface="Arial" charset="0"/>
                <a:cs typeface="Arial" charset="0"/>
              </a:rPr>
              <a:t>	</a:t>
            </a:r>
            <a:r>
              <a:rPr lang="en-US" sz="17000" b="1" i="1" u="sng" dirty="0">
                <a:solidFill>
                  <a:srgbClr val="FFFF00"/>
                </a:solidFill>
                <a:latin typeface="Arial" charset="0"/>
                <a:cs typeface="Arial" charset="0"/>
              </a:rPr>
              <a:t>everything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10261DC-73EE-4577-975E-470900AC2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07242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72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We Plan &amp; Train</a:t>
            </a:r>
          </a:p>
        </p:txBody>
      </p:sp>
    </p:spTree>
    <p:extLst>
      <p:ext uri="{BB962C8B-B14F-4D97-AF65-F5344CB8AC3E}">
        <p14:creationId xmlns:p14="http://schemas.microsoft.com/office/powerpoint/2010/main" val="4142815175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pPr eaLnBrk="1" hangingPunct="1"/>
            <a:r>
              <a:rPr lang="en-US" altLang="en-US" sz="6000" b="1" u="sng" dirty="0">
                <a:solidFill>
                  <a:srgbClr val="FFFFFF"/>
                </a:solidFill>
                <a:cs typeface="Arial" panose="020B0604020202020204" pitchFamily="34" charset="0"/>
              </a:rPr>
              <a:t>Training: </a:t>
            </a:r>
            <a:r>
              <a:rPr lang="en-US" altLang="en-US" sz="6000" b="1" u="sng" dirty="0">
                <a:solidFill>
                  <a:srgbClr val="FF0000"/>
                </a:solidFill>
                <a:cs typeface="Arial" panose="020B0604020202020204" pitchFamily="34" charset="0"/>
              </a:rPr>
              <a:t>The Law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-1143000" y="1219200"/>
            <a:ext cx="12725400" cy="5638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4400" b="1" dirty="0">
                <a:solidFill>
                  <a:srgbClr val="FFFFFF"/>
                </a:solidFill>
                <a:cs typeface="Arial" pitchFamily="34" charset="0"/>
              </a:rPr>
              <a:t>        </a:t>
            </a:r>
            <a:r>
              <a:rPr lang="en-US" sz="4400" b="1" dirty="0">
                <a:solidFill>
                  <a:srgbClr val="FF0000"/>
                </a:solidFill>
                <a:cs typeface="Arial" pitchFamily="34" charset="0"/>
              </a:rPr>
              <a:t>Mandatory</a:t>
            </a:r>
          </a:p>
          <a:p>
            <a:pPr marL="1538288"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cs typeface="Arial" pitchFamily="34" charset="0"/>
              </a:rPr>
              <a:t>Train </a:t>
            </a:r>
            <a:r>
              <a:rPr lang="en-US" sz="5400" b="1" i="1" dirty="0">
                <a:solidFill>
                  <a:srgbClr val="FFFFFF"/>
                </a:solidFill>
                <a:cs typeface="Arial" pitchFamily="34" charset="0"/>
              </a:rPr>
              <a:t>All</a:t>
            </a:r>
            <a:r>
              <a:rPr lang="en-US" sz="5400" b="1" dirty="0">
                <a:solidFill>
                  <a:srgbClr val="FFFFFF"/>
                </a:solidFill>
                <a:cs typeface="Arial" pitchFamily="34" charset="0"/>
              </a:rPr>
              <a:t> Employees</a:t>
            </a:r>
          </a:p>
          <a:p>
            <a:pPr marL="1538288"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cs typeface="Arial" pitchFamily="34" charset="0"/>
              </a:rPr>
              <a:t>In Classroom</a:t>
            </a:r>
          </a:p>
          <a:p>
            <a:pPr marL="1538288"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cs typeface="Arial" pitchFamily="34" charset="0"/>
              </a:rPr>
              <a:t>Annually &amp; At Hire</a:t>
            </a:r>
          </a:p>
          <a:p>
            <a:pPr marL="1538288"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cs typeface="Arial" pitchFamily="34" charset="0"/>
              </a:rPr>
              <a:t>“Qualified” Trainer </a:t>
            </a:r>
          </a:p>
          <a:p>
            <a:pPr marL="1538288" eaLnBrk="1" hangingPunct="1">
              <a:buClr>
                <a:srgbClr val="FFFF00"/>
              </a:buClr>
              <a:buNone/>
              <a:defRPr/>
            </a:pPr>
            <a:r>
              <a:rPr lang="en-US" sz="5400" b="1" dirty="0">
                <a:solidFill>
                  <a:srgbClr val="FFFFFF"/>
                </a:solidFill>
                <a:cs typeface="Arial" pitchFamily="34" charset="0"/>
              </a:rPr>
              <a:t>    (by Experience, Training)</a:t>
            </a: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19912" r="11209" b="31418"/>
          <a:stretch/>
        </p:blipFill>
        <p:spPr bwMode="auto">
          <a:xfrm>
            <a:off x="7467600" y="2720340"/>
            <a:ext cx="47244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611188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12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812036" name="Picture 2" descr="C:\Users\Bo Mitchell\Pictures\911 Consulting\Presentations\NFPA 11 B\IMG_51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200057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://www.abc.net.au/news/image/28962-3x2-940x6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0" y="228768"/>
            <a:ext cx="12192000" cy="263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On-Screen Training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Can Supplement</a:t>
            </a:r>
          </a:p>
        </p:txBody>
      </p:sp>
    </p:spTree>
    <p:extLst>
      <p:ext uri="{BB962C8B-B14F-4D97-AF65-F5344CB8AC3E}">
        <p14:creationId xmlns:p14="http://schemas.microsoft.com/office/powerpoint/2010/main" val="2585321692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://www.abc.net.au/news/image/28962-3x2-940x6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152400" y="-110465"/>
            <a:ext cx="12192000" cy="295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On-Screen Training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Can </a:t>
            </a:r>
            <a:r>
              <a:rPr kumimoji="0" lang="en-US" sz="720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NEVER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Substitute</a:t>
            </a:r>
          </a:p>
        </p:txBody>
      </p:sp>
      <p:sp>
        <p:nvSpPr>
          <p:cNvPr id="4" name="Multiply 3"/>
          <p:cNvSpPr/>
          <p:nvPr/>
        </p:nvSpPr>
        <p:spPr>
          <a:xfrm>
            <a:off x="152400" y="3108887"/>
            <a:ext cx="11563109" cy="358525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ED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4132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://www.abc.net.au/news/image/28962-3x2-940x6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0" y="-99136"/>
            <a:ext cx="12192000" cy="263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On-Screen Training Can Supplement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4D46ED9-2D19-467E-9BEA-0D73B369CA36}"/>
              </a:ext>
            </a:extLst>
          </p:cNvPr>
          <p:cNvSpPr txBox="1">
            <a:spLocks/>
          </p:cNvSpPr>
          <p:nvPr/>
        </p:nvSpPr>
        <p:spPr bwMode="auto">
          <a:xfrm rot="20939674">
            <a:off x="-1606567" y="-3484798"/>
            <a:ext cx="15328934" cy="13365156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OK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During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COVID 19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0C8502A3-071A-42AD-9209-C185C0E7903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23" y="-4181"/>
            <a:ext cx="3387969" cy="337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10709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altLang="en-US" sz="3600" b="1" u="sng" dirty="0">
                <a:solidFill>
                  <a:srgbClr val="FFFF00"/>
                </a:solidFill>
                <a:latin typeface="Arial Black" panose="020B0A04020102020204" pitchFamily="34" charset="0"/>
              </a:rPr>
              <a:t>911 Consulting</a:t>
            </a:r>
            <a:r>
              <a:rPr lang="en-US" altLang="en-US" sz="3600" b="1" u="sng" dirty="0">
                <a:solidFill>
                  <a:schemeClr val="tx1"/>
                </a:solidFill>
              </a:rPr>
              <a:t> Training Promise</a:t>
            </a:r>
          </a:p>
        </p:txBody>
      </p:sp>
      <p:sp>
        <p:nvSpPr>
          <p:cNvPr id="646147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12192000" cy="57150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8800" b="1" dirty="0"/>
              <a:t>You Give Me </a:t>
            </a:r>
          </a:p>
          <a:p>
            <a:pPr marL="0" indent="0" algn="ctr">
              <a:buNone/>
            </a:pPr>
            <a:r>
              <a:rPr lang="en-US" altLang="en-US" sz="8800" b="1" dirty="0">
                <a:solidFill>
                  <a:srgbClr val="FFFFFF"/>
                </a:solidFill>
              </a:rPr>
              <a:t>Your Emps 3 </a:t>
            </a:r>
            <a:r>
              <a:rPr lang="en-US" altLang="en-US" sz="8800" b="1" dirty="0"/>
              <a:t>hrs </a:t>
            </a:r>
            <a:r>
              <a:rPr lang="en-US" altLang="en-US" sz="16500" b="1" dirty="0">
                <a:solidFill>
                  <a:srgbClr val="FFFF00"/>
                </a:solidFill>
              </a:rPr>
              <a:t>Annually</a:t>
            </a:r>
          </a:p>
        </p:txBody>
      </p:sp>
    </p:spTree>
    <p:extLst>
      <p:ext uri="{BB962C8B-B14F-4D97-AF65-F5344CB8AC3E}">
        <p14:creationId xmlns:p14="http://schemas.microsoft.com/office/powerpoint/2010/main" val="570908842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Title 1"/>
          <p:cNvSpPr>
            <a:spLocks noGrp="1"/>
          </p:cNvSpPr>
          <p:nvPr>
            <p:ph type="title"/>
          </p:nvPr>
        </p:nvSpPr>
        <p:spPr>
          <a:xfrm>
            <a:off x="0" y="30480"/>
            <a:ext cx="12192000" cy="1143000"/>
          </a:xfrm>
        </p:spPr>
        <p:txBody>
          <a:bodyPr/>
          <a:lstStyle/>
          <a:p>
            <a:r>
              <a:rPr lang="en-US" altLang="en-US" sz="3600" b="1" u="sng" dirty="0">
                <a:solidFill>
                  <a:srgbClr val="FFFF00"/>
                </a:solidFill>
                <a:latin typeface="Arial Black" panose="020B0A04020102020204" pitchFamily="34" charset="0"/>
              </a:rPr>
              <a:t>911 Consulting</a:t>
            </a:r>
            <a:r>
              <a:rPr lang="en-US" altLang="en-US" sz="3600" b="1" u="sng" dirty="0">
                <a:solidFill>
                  <a:schemeClr val="tx1"/>
                </a:solidFill>
              </a:rPr>
              <a:t> Training Promise</a:t>
            </a:r>
          </a:p>
        </p:txBody>
      </p:sp>
      <p:sp>
        <p:nvSpPr>
          <p:cNvPr id="646147" name="Content Placeholder 2"/>
          <p:cNvSpPr>
            <a:spLocks noGrp="1"/>
          </p:cNvSpPr>
          <p:nvPr>
            <p:ph idx="1"/>
          </p:nvPr>
        </p:nvSpPr>
        <p:spPr>
          <a:xfrm>
            <a:off x="0" y="1569720"/>
            <a:ext cx="12192000" cy="57150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8800" b="1" dirty="0"/>
              <a:t>I’ll Give You Back Your Emps </a:t>
            </a:r>
            <a:r>
              <a:rPr lang="en-US" altLang="en-US" sz="16500" b="1" dirty="0">
                <a:solidFill>
                  <a:srgbClr val="FFFF00"/>
                </a:solidFill>
              </a:rPr>
              <a:t>Confident</a:t>
            </a:r>
          </a:p>
        </p:txBody>
      </p:sp>
    </p:spTree>
    <p:extLst>
      <p:ext uri="{BB962C8B-B14F-4D97-AF65-F5344CB8AC3E}">
        <p14:creationId xmlns:p14="http://schemas.microsoft.com/office/powerpoint/2010/main" val="33694005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78B28-3350-48A9-B6B0-14534AFB5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857999"/>
          </a:xfrm>
        </p:spPr>
        <p:txBody>
          <a:bodyPr>
            <a:normAutofit/>
          </a:bodyPr>
          <a:lstStyle/>
          <a:p>
            <a:pPr algn="ctr"/>
            <a:r>
              <a:rPr lang="en-US" sz="14500" b="1" dirty="0">
                <a:latin typeface="Arial" panose="020B0604020202020204" pitchFamily="34" charset="0"/>
                <a:cs typeface="Arial" panose="020B0604020202020204" pitchFamily="34" charset="0"/>
              </a:rPr>
              <a:t>84% 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Bosses</a:t>
            </a:r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Feel </a:t>
            </a:r>
            <a:b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Doing </a:t>
            </a:r>
            <a:b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“Great Job” During 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03CB2-B09C-4E68-A517-09CE6CCEF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3839" y="6277708"/>
            <a:ext cx="12192000" cy="1160584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15Five Survey</a:t>
            </a:r>
          </a:p>
        </p:txBody>
      </p:sp>
    </p:spTree>
    <p:extLst>
      <p:ext uri="{BB962C8B-B14F-4D97-AF65-F5344CB8AC3E}">
        <p14:creationId xmlns:p14="http://schemas.microsoft.com/office/powerpoint/2010/main" val="1193104603"/>
      </p:ext>
    </p:extLst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6781"/>
          </a:xfrm>
        </p:spPr>
        <p:txBody>
          <a:bodyPr/>
          <a:lstStyle/>
          <a:p>
            <a:pPr eaLnBrk="1" hangingPunct="1"/>
            <a:r>
              <a:rPr lang="en-US" b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National Research</a:t>
            </a:r>
          </a:p>
        </p:txBody>
      </p:sp>
      <p:sp>
        <p:nvSpPr>
          <p:cNvPr id="199683" name="Content Placeholder 2"/>
          <p:cNvSpPr>
            <a:spLocks noGrp="1"/>
          </p:cNvSpPr>
          <p:nvPr>
            <p:ph idx="1"/>
          </p:nvPr>
        </p:nvSpPr>
        <p:spPr>
          <a:xfrm>
            <a:off x="1524000" y="854869"/>
            <a:ext cx="9144000" cy="6003131"/>
          </a:xfrm>
        </p:spPr>
        <p:txBody>
          <a:bodyPr>
            <a:normAutofit lnSpcReduction="10000"/>
          </a:bodyPr>
          <a:lstStyle/>
          <a:p>
            <a:pPr algn="ctr" eaLnBrk="1" hangingPunct="1">
              <a:buFont typeface="Arial" charset="0"/>
              <a:buNone/>
            </a:pPr>
            <a:r>
              <a:rPr lang="en-US" sz="30000" dirty="0">
                <a:solidFill>
                  <a:srgbClr val="FFFF00"/>
                </a:solidFill>
                <a:latin typeface="Arial" charset="0"/>
                <a:cs typeface="Arial" charset="0"/>
              </a:rPr>
              <a:t>85%</a:t>
            </a:r>
          </a:p>
          <a:p>
            <a:pPr eaLnBrk="1" hangingPunct="1">
              <a:buFont typeface="Arial" charset="0"/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Safety: </a:t>
            </a:r>
          </a:p>
          <a:p>
            <a:pPr eaLnBrk="1" hangingPunct="1">
              <a:buFont typeface="Arial" charset="0"/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MOST Important </a:t>
            </a:r>
          </a:p>
          <a:p>
            <a:pPr eaLnBrk="1" hangingPunct="1">
              <a:buFont typeface="Arial" charset="0"/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Issue at 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558D9D-4780-44D2-80DB-8FEC957556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0" b="29140"/>
          <a:stretch/>
        </p:blipFill>
        <p:spPr>
          <a:xfrm>
            <a:off x="6370320" y="5116339"/>
            <a:ext cx="5821680" cy="174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07806"/>
      </p:ext>
    </p:extLst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Title 1"/>
          <p:cNvSpPr>
            <a:spLocks noGrp="1"/>
          </p:cNvSpPr>
          <p:nvPr>
            <p:ph type="title"/>
          </p:nvPr>
        </p:nvSpPr>
        <p:spPr>
          <a:xfrm>
            <a:off x="0" y="15240"/>
            <a:ext cx="12405360" cy="1139825"/>
          </a:xfrm>
        </p:spPr>
        <p:txBody>
          <a:bodyPr/>
          <a:lstStyle/>
          <a:p>
            <a:pPr eaLnBrk="1" hangingPunct="1"/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Research</a:t>
            </a:r>
          </a:p>
        </p:txBody>
      </p:sp>
      <p:sp>
        <p:nvSpPr>
          <p:cNvPr id="527363" name="Content Placeholder 2"/>
          <p:cNvSpPr>
            <a:spLocks noGrp="1"/>
          </p:cNvSpPr>
          <p:nvPr>
            <p:ph idx="1"/>
          </p:nvPr>
        </p:nvSpPr>
        <p:spPr>
          <a:xfrm>
            <a:off x="1737360" y="960120"/>
            <a:ext cx="10668000" cy="5943600"/>
          </a:xfrm>
        </p:spPr>
        <p:txBody>
          <a:bodyPr/>
          <a:lstStyle/>
          <a:p>
            <a:pPr eaLnBrk="1" hangingPunct="1"/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</a:t>
            </a:r>
          </a:p>
          <a:p>
            <a:pPr eaLnBrk="1" hangingPunct="1"/>
            <a:r>
              <a:rPr lang="en-US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Safety: MOST Important Issue at Work</a:t>
            </a:r>
          </a:p>
          <a:p>
            <a:pPr eaLnBrk="1" hangingPunct="1"/>
            <a:r>
              <a:rPr lang="en-US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Imp than: </a:t>
            </a:r>
          </a:p>
          <a:p>
            <a:pPr marL="1082675" lvl="4" indent="-173038" eaLnBrk="1" hangingPunct="1"/>
            <a:r>
              <a:rPr lang="en-US" alt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Wages</a:t>
            </a:r>
          </a:p>
          <a:p>
            <a:pPr marL="1082675" lvl="4" indent="-173038" eaLnBrk="1" hangingPunct="1"/>
            <a:r>
              <a:rPr lang="en-US" alt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Leave</a:t>
            </a:r>
          </a:p>
          <a:p>
            <a:pPr marL="1082675" lvl="4" indent="-173038" eaLnBrk="1" hangingPunct="1"/>
            <a:r>
              <a:rPr lang="en-US" alt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Sick Days</a:t>
            </a:r>
          </a:p>
          <a:p>
            <a:pPr marL="1082675" lvl="4" indent="-173038" eaLnBrk="1" hangingPunct="1"/>
            <a:r>
              <a:rPr lang="en-US" alt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Overtime</a:t>
            </a:r>
          </a:p>
          <a:p>
            <a:pPr marL="1082675" lvl="4" indent="-173038" eaLnBrk="1" hangingPunct="1"/>
            <a:r>
              <a:rPr lang="en-US" alt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B79DDE-03FB-4D42-A6A5-0F26F99AC3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0" b="29140"/>
          <a:stretch/>
        </p:blipFill>
        <p:spPr>
          <a:xfrm>
            <a:off x="6370320" y="5116339"/>
            <a:ext cx="5821680" cy="174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96050"/>
      </p:ext>
    </p:extLst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Title 1"/>
          <p:cNvSpPr>
            <a:spLocks noGrp="1"/>
          </p:cNvSpPr>
          <p:nvPr>
            <p:ph type="title"/>
          </p:nvPr>
        </p:nvSpPr>
        <p:spPr>
          <a:xfrm>
            <a:off x="30480" y="-152400"/>
            <a:ext cx="121920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FFFFFF"/>
                </a:solidFill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530435" name="Content Placeholder 2"/>
          <p:cNvSpPr>
            <a:spLocks noGrp="1"/>
          </p:cNvSpPr>
          <p:nvPr>
            <p:ph idx="1"/>
          </p:nvPr>
        </p:nvSpPr>
        <p:spPr>
          <a:xfrm>
            <a:off x="2590800" y="990600"/>
            <a:ext cx="12192000" cy="5715000"/>
          </a:xfrm>
        </p:spPr>
        <p:txBody>
          <a:bodyPr/>
          <a:lstStyle/>
          <a:p>
            <a:r>
              <a:rPr lang="en-US" altLang="en-US" sz="12000" b="1" dirty="0">
                <a:solidFill>
                  <a:srgbClr val="FFFFFF"/>
                </a:solidFill>
                <a:cs typeface="Arial" panose="020B0604020202020204" pitchFamily="34" charset="0"/>
              </a:rPr>
              <a:t>Trained </a:t>
            </a:r>
            <a:r>
              <a:rPr lang="en-US" altLang="en-US" sz="17500" b="1" dirty="0">
                <a:solidFill>
                  <a:srgbClr val="FFFF00"/>
                </a:solidFill>
                <a:cs typeface="Arial" panose="020B0604020202020204" pitchFamily="34" charset="0"/>
              </a:rPr>
              <a:t>39,000</a:t>
            </a:r>
            <a:r>
              <a:rPr lang="en-US" altLang="en-US" sz="12000" b="1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altLang="en-US" sz="7200" b="1" dirty="0">
                <a:solidFill>
                  <a:srgbClr val="FFFFFF"/>
                </a:solidFill>
                <a:cs typeface="Arial" panose="020B0604020202020204" pitchFamily="34" charset="0"/>
              </a:rPr>
              <a:t>Employees</a:t>
            </a:r>
          </a:p>
        </p:txBody>
      </p:sp>
    </p:spTree>
    <p:extLst>
      <p:ext uri="{BB962C8B-B14F-4D97-AF65-F5344CB8AC3E}">
        <p14:creationId xmlns:p14="http://schemas.microsoft.com/office/powerpoint/2010/main" val="2259589881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Title 1"/>
          <p:cNvSpPr>
            <a:spLocks noGrp="1"/>
          </p:cNvSpPr>
          <p:nvPr>
            <p:ph type="title"/>
          </p:nvPr>
        </p:nvSpPr>
        <p:spPr>
          <a:xfrm>
            <a:off x="0" y="-243840"/>
            <a:ext cx="121920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162819" name="Content Placeholder 2"/>
          <p:cNvSpPr>
            <a:spLocks noGrp="1"/>
          </p:cNvSpPr>
          <p:nvPr>
            <p:ph idx="1"/>
          </p:nvPr>
        </p:nvSpPr>
        <p:spPr>
          <a:xfrm>
            <a:off x="1889760" y="899160"/>
            <a:ext cx="10668000" cy="4525963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Trained 39,000 Employees</a:t>
            </a:r>
          </a:p>
          <a:p>
            <a:pPr>
              <a:buFont typeface="Arial" charset="0"/>
              <a:buChar char="•"/>
              <a:defRPr/>
            </a:pPr>
            <a:r>
              <a:rPr lang="en-US" sz="20000" b="1" dirty="0">
                <a:solidFill>
                  <a:srgbClr val="FFFF00"/>
                </a:solidFill>
                <a:latin typeface="Arial" charset="0"/>
                <a:cs typeface="Arial" charset="0"/>
              </a:rPr>
              <a:t>98.5% </a:t>
            </a:r>
          </a:p>
          <a:p>
            <a:pPr marL="0" indent="0">
              <a:buNone/>
              <a:defRPr/>
            </a:pPr>
            <a:r>
              <a:rPr lang="en-US" sz="10000" b="1" dirty="0">
                <a:solidFill>
                  <a:srgbClr val="FFFFFF"/>
                </a:solidFill>
                <a:latin typeface="Arial" charset="0"/>
                <a:cs typeface="Arial" charset="0"/>
              </a:rPr>
              <a:t>   Confident</a:t>
            </a:r>
          </a:p>
        </p:txBody>
      </p:sp>
    </p:spTree>
    <p:extLst>
      <p:ext uri="{BB962C8B-B14F-4D97-AF65-F5344CB8AC3E}">
        <p14:creationId xmlns:p14="http://schemas.microsoft.com/office/powerpoint/2010/main" val="1841737672"/>
      </p:ext>
    </p:extLst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98.5% Confident</a:t>
            </a:r>
          </a:p>
        </p:txBody>
      </p:sp>
      <p:sp>
        <p:nvSpPr>
          <p:cNvPr id="53248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12192000" cy="55626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 It All About </a:t>
            </a:r>
            <a:r>
              <a:rPr lang="en-US" altLang="en-US" sz="200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</a:p>
        </p:txBody>
      </p:sp>
    </p:spTree>
    <p:extLst>
      <p:ext uri="{BB962C8B-B14F-4D97-AF65-F5344CB8AC3E}">
        <p14:creationId xmlns:p14="http://schemas.microsoft.com/office/powerpoint/2010/main" val="3638405318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98.5% Confident</a:t>
            </a:r>
          </a:p>
        </p:txBody>
      </p:sp>
      <p:sp>
        <p:nvSpPr>
          <p:cNvPr id="532483" name="Content Placeholder 2"/>
          <p:cNvSpPr>
            <a:spLocks noGrp="1"/>
          </p:cNvSpPr>
          <p:nvPr>
            <p:ph idx="1"/>
          </p:nvPr>
        </p:nvSpPr>
        <p:spPr>
          <a:xfrm>
            <a:off x="0" y="1737360"/>
            <a:ext cx="12192000" cy="55626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Took “Scary” </a:t>
            </a:r>
            <a:r>
              <a:rPr lang="en-US" alt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 of </a:t>
            </a:r>
            <a:r>
              <a:rPr lang="en-US" alt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537315148"/>
      </p:ext>
    </p:extLst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98.5% Confident</a:t>
            </a:r>
          </a:p>
        </p:txBody>
      </p:sp>
      <p:sp>
        <p:nvSpPr>
          <p:cNvPr id="533507" name="Content Placeholder 2"/>
          <p:cNvSpPr>
            <a:spLocks noGrp="1"/>
          </p:cNvSpPr>
          <p:nvPr>
            <p:ph idx="1"/>
          </p:nvPr>
        </p:nvSpPr>
        <p:spPr>
          <a:xfrm>
            <a:off x="0" y="571500"/>
            <a:ext cx="12192000" cy="5822576"/>
          </a:xfrm>
        </p:spPr>
        <p:txBody>
          <a:bodyPr/>
          <a:lstStyle/>
          <a:p>
            <a:pPr marL="0" indent="0">
              <a:buNone/>
            </a:pPr>
            <a:endParaRPr lang="en-US" altLang="en-US" sz="4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 Everyone </a:t>
            </a:r>
            <a:r>
              <a:rPr lang="en-US" alt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Comfortable</a:t>
            </a:r>
          </a:p>
        </p:txBody>
      </p:sp>
    </p:spTree>
    <p:extLst>
      <p:ext uri="{BB962C8B-B14F-4D97-AF65-F5344CB8AC3E}">
        <p14:creationId xmlns:p14="http://schemas.microsoft.com/office/powerpoint/2010/main" val="2152267871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98.5% Confident</a:t>
            </a:r>
          </a:p>
        </p:txBody>
      </p:sp>
      <p:sp>
        <p:nvSpPr>
          <p:cNvPr id="534531" name="Content Placeholder 2"/>
          <p:cNvSpPr>
            <a:spLocks noGrp="1"/>
          </p:cNvSpPr>
          <p:nvPr>
            <p:ph idx="1"/>
          </p:nvPr>
        </p:nvSpPr>
        <p:spPr>
          <a:xfrm>
            <a:off x="259080" y="1143000"/>
            <a:ext cx="11932920" cy="52578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145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Empowered</a:t>
            </a:r>
            <a:r>
              <a:rPr lang="en-US" altLang="en-US" sz="145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</a:p>
        </p:txBody>
      </p:sp>
    </p:spTree>
    <p:extLst>
      <p:ext uri="{BB962C8B-B14F-4D97-AF65-F5344CB8AC3E}">
        <p14:creationId xmlns:p14="http://schemas.microsoft.com/office/powerpoint/2010/main" val="3959676411"/>
      </p:ext>
    </p:extLst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C3F0A5-4334-4E00-84F2-C38D26978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59"/>
            <a:ext cx="12192000" cy="7441809"/>
          </a:xfrm>
        </p:spPr>
        <p:txBody>
          <a:bodyPr>
            <a:normAutofit fontScale="90000"/>
          </a:bodyPr>
          <a:lstStyle/>
          <a:p>
            <a:r>
              <a:rPr lang="en-US" sz="8900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Return to Work:</a:t>
            </a:r>
            <a:br>
              <a:rPr lang="en-US" sz="11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Most Important Issue You’ve Completely Overlooked</a:t>
            </a:r>
            <a:br>
              <a:rPr lang="en-US" b="1" dirty="0">
                <a:effectLst/>
              </a:rPr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0DA397-64D3-45E5-ACCD-7C0E6E038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75" y="-1"/>
            <a:ext cx="439102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61381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C3F0A5-4334-4E00-84F2-C38D26978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59"/>
            <a:ext cx="12192000" cy="7441809"/>
          </a:xfrm>
        </p:spPr>
        <p:txBody>
          <a:bodyPr>
            <a:normAutofit fontScale="90000"/>
          </a:bodyPr>
          <a:lstStyle/>
          <a:p>
            <a:r>
              <a:rPr lang="en-US" sz="8900" b="1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Return to Work:</a:t>
            </a:r>
            <a:br>
              <a:rPr lang="en-US" sz="11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Most Important Issue You’ve Completely Overlooked</a:t>
            </a:r>
            <a:br>
              <a:rPr lang="en-US" b="1" dirty="0">
                <a:effectLst/>
              </a:rPr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0DA397-64D3-45E5-ACCD-7C0E6E038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75" y="-1"/>
            <a:ext cx="4391025" cy="2390775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322E739F-9AD3-4CC3-BE35-62A2933B1B0A}"/>
              </a:ext>
            </a:extLst>
          </p:cNvPr>
          <p:cNvSpPr txBox="1">
            <a:spLocks/>
          </p:cNvSpPr>
          <p:nvPr/>
        </p:nvSpPr>
        <p:spPr bwMode="auto">
          <a:xfrm rot="20601945">
            <a:off x="-4245089" y="-2791153"/>
            <a:ext cx="20189665" cy="12440307"/>
          </a:xfrm>
          <a:prstGeom prst="rect">
            <a:avLst/>
          </a:prstGeom>
          <a:solidFill>
            <a:srgbClr val="C0C0C0">
              <a:alpha val="54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Trust</a:t>
            </a:r>
          </a:p>
        </p:txBody>
      </p:sp>
    </p:spTree>
    <p:extLst>
      <p:ext uri="{BB962C8B-B14F-4D97-AF65-F5344CB8AC3E}">
        <p14:creationId xmlns:p14="http://schemas.microsoft.com/office/powerpoint/2010/main" val="20826308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78B28-3350-48A9-B6B0-14534AFB5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3060"/>
            <a:ext cx="12191999" cy="5439508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Half of </a:t>
            </a: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Employees Deem Office Spaces Safe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03CB2-B09C-4E68-A517-09CE6CCEF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97415"/>
            <a:ext cx="12192000" cy="1160584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Edelman Trust Barometer Special Report: </a:t>
            </a:r>
          </a:p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Workplace Trust and the Coronavirus</a:t>
            </a:r>
          </a:p>
        </p:txBody>
      </p:sp>
    </p:spTree>
    <p:extLst>
      <p:ext uri="{BB962C8B-B14F-4D97-AF65-F5344CB8AC3E}">
        <p14:creationId xmlns:p14="http://schemas.microsoft.com/office/powerpoint/2010/main" val="1935918263"/>
      </p:ext>
    </p:extLst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E57D1-E45D-42EA-BEB4-0813C8B92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234462"/>
            <a:ext cx="12192000" cy="50323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7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 </a:t>
            </a:r>
          </a:p>
          <a:p>
            <a:pPr marL="0" indent="0" algn="ctr">
              <a:buNone/>
            </a:pPr>
            <a:r>
              <a:rPr lang="en-US" sz="17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75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US" sz="17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the Boss</a:t>
            </a:r>
          </a:p>
        </p:txBody>
      </p:sp>
    </p:spTree>
    <p:extLst>
      <p:ext uri="{BB962C8B-B14F-4D97-AF65-F5344CB8AC3E}">
        <p14:creationId xmlns:p14="http://schemas.microsoft.com/office/powerpoint/2010/main" val="3794573988"/>
      </p:ext>
    </p:extLst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78B28-3350-48A9-B6B0-14534AFB5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857999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84% 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Bosses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Feel </a:t>
            </a: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Doing </a:t>
            </a: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Great Job During 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03CB2-B09C-4E68-A517-09CE6CCEF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7877" y="6277708"/>
            <a:ext cx="12192000" cy="1160584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15Five Survey</a:t>
            </a:r>
          </a:p>
        </p:txBody>
      </p:sp>
    </p:spTree>
    <p:extLst>
      <p:ext uri="{BB962C8B-B14F-4D97-AF65-F5344CB8AC3E}">
        <p14:creationId xmlns:p14="http://schemas.microsoft.com/office/powerpoint/2010/main" val="493145597"/>
      </p:ext>
    </p:extLst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78B28-3350-48A9-B6B0-14534AFB5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547445"/>
            <a:ext cx="12191999" cy="8721968"/>
          </a:xfrm>
        </p:spPr>
        <p:txBody>
          <a:bodyPr>
            <a:noAutofit/>
          </a:bodyPr>
          <a:lstStyle/>
          <a:p>
            <a:pPr algn="ctr"/>
            <a:r>
              <a:rPr lang="en-US" sz="13500" b="1" dirty="0">
                <a:latin typeface="Arial Black" panose="020B0A04020102020204" pitchFamily="34" charset="0"/>
                <a:cs typeface="Arial" panose="020B0604020202020204" pitchFamily="34" charset="0"/>
              </a:rPr>
              <a:t>86% </a:t>
            </a:r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b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workers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say </a:t>
            </a:r>
            <a:b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don’t trust 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CEOs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senior managers to safely lead them back to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03CB2-B09C-4E68-A517-09CE6CCEF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97416"/>
            <a:ext cx="12192000" cy="11605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Edelman Trust Barometer Special Report:  </a:t>
            </a:r>
          </a:p>
          <a:p>
            <a:pPr marL="0" indent="0" algn="ctr"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Workplace Trust and the Coronavirus</a:t>
            </a:r>
          </a:p>
        </p:txBody>
      </p:sp>
    </p:spTree>
    <p:extLst>
      <p:ext uri="{BB962C8B-B14F-4D97-AF65-F5344CB8AC3E}">
        <p14:creationId xmlns:p14="http://schemas.microsoft.com/office/powerpoint/2010/main" val="1477252217"/>
      </p:ext>
    </p:extLst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Title 1"/>
          <p:cNvSpPr>
            <a:spLocks noGrp="1"/>
          </p:cNvSpPr>
          <p:nvPr>
            <p:ph type="title"/>
          </p:nvPr>
        </p:nvSpPr>
        <p:spPr>
          <a:xfrm>
            <a:off x="-1737360" y="-4114482"/>
            <a:ext cx="109728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98.5% Confident</a:t>
            </a:r>
          </a:p>
        </p:txBody>
      </p:sp>
      <p:sp>
        <p:nvSpPr>
          <p:cNvPr id="534531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7271273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145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Prove </a:t>
            </a:r>
          </a:p>
          <a:p>
            <a:pPr marL="0" indent="0" algn="ctr">
              <a:buNone/>
            </a:pPr>
            <a:r>
              <a:rPr lang="en-US" altLang="en-US" sz="20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TRUST?</a:t>
            </a:r>
            <a:endParaRPr lang="en-US" altLang="en-US" sz="20000" b="1" i="1" u="sng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221637"/>
      </p:ext>
    </p:extLst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Title 1"/>
          <p:cNvSpPr>
            <a:spLocks noGrp="1"/>
          </p:cNvSpPr>
          <p:nvPr>
            <p:ph type="title"/>
          </p:nvPr>
        </p:nvSpPr>
        <p:spPr>
          <a:xfrm>
            <a:off x="-1737360" y="-4114482"/>
            <a:ext cx="109728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98.5% Confident</a:t>
            </a:r>
          </a:p>
        </p:txBody>
      </p:sp>
      <p:sp>
        <p:nvSpPr>
          <p:cNvPr id="534531" name="Content Placeholder 2"/>
          <p:cNvSpPr>
            <a:spLocks noGrp="1"/>
          </p:cNvSpPr>
          <p:nvPr>
            <p:ph idx="1"/>
          </p:nvPr>
        </p:nvSpPr>
        <p:spPr>
          <a:xfrm>
            <a:off x="30480" y="-413273"/>
            <a:ext cx="12192000" cy="7271273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145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</a:t>
            </a:r>
          </a:p>
          <a:p>
            <a:pPr marL="0" indent="0" algn="ctr">
              <a:buNone/>
            </a:pPr>
            <a:r>
              <a:rPr lang="en-US" altLang="en-US" sz="145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Emails</a:t>
            </a:r>
          </a:p>
          <a:p>
            <a:pPr marL="0" indent="0" algn="ctr">
              <a:buNone/>
            </a:pPr>
            <a:r>
              <a:rPr lang="en-US" altLang="en-US" sz="145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????</a:t>
            </a:r>
            <a:endParaRPr lang="en-US" altLang="en-US" sz="20000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219409"/>
      </p:ext>
    </p:extLst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Title 1"/>
          <p:cNvSpPr>
            <a:spLocks noGrp="1"/>
          </p:cNvSpPr>
          <p:nvPr>
            <p:ph type="title"/>
          </p:nvPr>
        </p:nvSpPr>
        <p:spPr>
          <a:xfrm>
            <a:off x="-1737360" y="-4114482"/>
            <a:ext cx="109728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98.5% Confident</a:t>
            </a:r>
          </a:p>
        </p:txBody>
      </p:sp>
      <p:sp>
        <p:nvSpPr>
          <p:cNvPr id="534531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1826240" cy="7271273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0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</a:t>
            </a:r>
            <a:r>
              <a:rPr lang="en-US" altLang="en-US" sz="200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</a:t>
            </a:r>
            <a:r>
              <a:rPr lang="en-US" altLang="en-US" sz="20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Them</a:t>
            </a:r>
          </a:p>
        </p:txBody>
      </p:sp>
    </p:spTree>
    <p:extLst>
      <p:ext uri="{BB962C8B-B14F-4D97-AF65-F5344CB8AC3E}">
        <p14:creationId xmlns:p14="http://schemas.microsoft.com/office/powerpoint/2010/main" val="299589064"/>
      </p:ext>
    </p:extLst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Title 1"/>
          <p:cNvSpPr>
            <a:spLocks noGrp="1"/>
          </p:cNvSpPr>
          <p:nvPr>
            <p:ph type="title"/>
          </p:nvPr>
        </p:nvSpPr>
        <p:spPr>
          <a:xfrm>
            <a:off x="-1737360" y="-4114482"/>
            <a:ext cx="109728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98.5% Confident</a:t>
            </a:r>
          </a:p>
        </p:txBody>
      </p:sp>
      <p:sp>
        <p:nvSpPr>
          <p:cNvPr id="534531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52578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00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</a:t>
            </a:r>
            <a:r>
              <a:rPr lang="en-US" altLang="en-US" sz="20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altLang="en-US" sz="20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</a:p>
        </p:txBody>
      </p:sp>
    </p:spTree>
    <p:extLst>
      <p:ext uri="{BB962C8B-B14F-4D97-AF65-F5344CB8AC3E}">
        <p14:creationId xmlns:p14="http://schemas.microsoft.com/office/powerpoint/2010/main" val="234698974"/>
      </p:ext>
    </p:extLst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E57D1-E45D-42EA-BEB4-0813C8B92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1369" y="546295"/>
            <a:ext cx="12414738" cy="50323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</a:t>
            </a:r>
          </a:p>
          <a:p>
            <a:pPr marL="0" indent="0" algn="ctr">
              <a:buNone/>
            </a:pPr>
            <a:r>
              <a:rPr 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Get Emps Trust You?</a:t>
            </a:r>
          </a:p>
        </p:txBody>
      </p:sp>
    </p:spTree>
    <p:extLst>
      <p:ext uri="{BB962C8B-B14F-4D97-AF65-F5344CB8AC3E}">
        <p14:creationId xmlns:p14="http://schemas.microsoft.com/office/powerpoint/2010/main" val="2252990582"/>
      </p:ext>
    </p:extLst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.medilert.co.uk/wp-content/uploads/2011/07/emergencyAction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-1360171"/>
            <a:ext cx="14325600" cy="913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257701">
            <a:off x="-1977711" y="4925286"/>
            <a:ext cx="3938004" cy="19804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934200" y="5058519"/>
            <a:ext cx="5562600" cy="186005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Your</a:t>
            </a:r>
          </a:p>
        </p:txBody>
      </p:sp>
    </p:spTree>
    <p:extLst>
      <p:ext uri="{BB962C8B-B14F-4D97-AF65-F5344CB8AC3E}">
        <p14:creationId xmlns:p14="http://schemas.microsoft.com/office/powerpoint/2010/main" val="458747241"/>
      </p:ext>
    </p:extLst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.medilert.co.uk/wp-content/uploads/2011/07/emergencyAction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-1360171"/>
            <a:ext cx="14325600" cy="913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257701">
            <a:off x="-1977711" y="4925286"/>
            <a:ext cx="3938004" cy="19804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934200" y="5058519"/>
            <a:ext cx="5562600" cy="186005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Your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CB903440-C53A-426E-B4D6-E294D299B908}"/>
              </a:ext>
            </a:extLst>
          </p:cNvPr>
          <p:cNvSpPr txBox="1">
            <a:spLocks/>
          </p:cNvSpPr>
          <p:nvPr/>
        </p:nvSpPr>
        <p:spPr bwMode="auto">
          <a:xfrm rot="20579921">
            <a:off x="-7308635" y="-2944349"/>
            <a:ext cx="23822228" cy="13234376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048000" marR="0" lvl="0" indent="76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Revise</a:t>
            </a:r>
          </a:p>
          <a:p>
            <a:pPr marL="3048000" marR="0" lvl="0" indent="76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All of it</a:t>
            </a:r>
          </a:p>
        </p:txBody>
      </p:sp>
    </p:spTree>
    <p:extLst>
      <p:ext uri="{BB962C8B-B14F-4D97-AF65-F5344CB8AC3E}">
        <p14:creationId xmlns:p14="http://schemas.microsoft.com/office/powerpoint/2010/main" val="3746061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78B28-3350-48A9-B6B0-14534AFB5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547445"/>
            <a:ext cx="12191999" cy="8721968"/>
          </a:xfrm>
        </p:spPr>
        <p:txBody>
          <a:bodyPr>
            <a:noAutofit/>
          </a:bodyPr>
          <a:lstStyle/>
          <a:p>
            <a:pPr algn="ctr"/>
            <a:r>
              <a:rPr lang="en-US" sz="13500" b="1" dirty="0">
                <a:latin typeface="Arial Black" panose="020B0A04020102020204" pitchFamily="34" charset="0"/>
                <a:cs typeface="Arial" panose="020B0604020202020204" pitchFamily="34" charset="0"/>
              </a:rPr>
              <a:t>86% </a:t>
            </a:r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b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workers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say </a:t>
            </a:r>
            <a:b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don’t trust 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CEOs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Sr. Mgrs. 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safely lead them back to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03CB2-B09C-4E68-A517-09CE6CCEF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97416"/>
            <a:ext cx="12192000" cy="11605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Edelman Trust Barometer Special Report:  </a:t>
            </a:r>
          </a:p>
          <a:p>
            <a:pPr marL="0" indent="0" algn="ctr"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Workplace Trust and the Coronavirus</a:t>
            </a:r>
          </a:p>
        </p:txBody>
      </p:sp>
    </p:spTree>
    <p:extLst>
      <p:ext uri="{BB962C8B-B14F-4D97-AF65-F5344CB8AC3E}">
        <p14:creationId xmlns:p14="http://schemas.microsoft.com/office/powerpoint/2010/main" val="2313535527"/>
      </p:ext>
    </p:extLst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hughesenv.com/wp-content/uploads/2013/09/20140815_-_OSHA_squa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0" y="1"/>
            <a:ext cx="4126523" cy="349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BFD2CDEB-DE11-4AE4-B7D4-2F475A58C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523" y="0"/>
            <a:ext cx="4126523" cy="349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image, logo, cdc">
            <a:extLst>
              <a:ext uri="{FF2B5EF4-FFF2-40B4-BE49-F238E27FC236}">
                <a16:creationId xmlns:a16="http://schemas.microsoft.com/office/drawing/2014/main" id="{20C50CE3-29BD-40A2-9D00-AA16F7C56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11217" r="14119" b="9696"/>
          <a:stretch/>
        </p:blipFill>
        <p:spPr bwMode="auto">
          <a:xfrm>
            <a:off x="0" y="3490156"/>
            <a:ext cx="6096000" cy="336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814CAE-25E1-442F-A195-D6561F9A9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429000"/>
            <a:ext cx="6096000" cy="3490156"/>
          </a:xfrm>
          <a:prstGeom prst="rect">
            <a:avLst/>
          </a:prstGeom>
        </p:spPr>
      </p:pic>
      <p:pic>
        <p:nvPicPr>
          <p:cNvPr id="9" name="Picture 2" descr="http://etat-du-monde-etat-d-etre.net/wp-content/uploads/fema_logo.jpg">
            <a:extLst>
              <a:ext uri="{FF2B5EF4-FFF2-40B4-BE49-F238E27FC236}">
                <a16:creationId xmlns:a16="http://schemas.microsoft.com/office/drawing/2014/main" id="{10CC6778-8623-4B71-A13B-AD6C6E03D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046" y="-38101"/>
            <a:ext cx="3938953" cy="344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92824"/>
      </p:ext>
    </p:extLst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E54A0-B5CC-4598-9B57-11183F83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9261" y="-1"/>
            <a:ext cx="5580184" cy="6857999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Recon-figure </a:t>
            </a: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Space?</a:t>
            </a:r>
          </a:p>
        </p:txBody>
      </p:sp>
      <p:pic>
        <p:nvPicPr>
          <p:cNvPr id="6" name="Picture 4" descr="https://hughesenv.com/wp-content/uploads/2013/09/20140815_-_OSHA_square.jpg">
            <a:extLst>
              <a:ext uri="{FF2B5EF4-FFF2-40B4-BE49-F238E27FC236}">
                <a16:creationId xmlns:a16="http://schemas.microsoft.com/office/drawing/2014/main" id="{32317DC8-9265-4179-8462-7F91D5825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4665785" y="-61157"/>
            <a:ext cx="4360984" cy="349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248C5D3E-599D-4EC3-8F1D-C371E14D2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784" y="3428998"/>
            <a:ext cx="4360983" cy="349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4C61F6-6A42-4679-B2A7-01B06BD8F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766" y="0"/>
            <a:ext cx="3165233" cy="6857997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CA4DC65-A022-4D2C-948F-D390E2FE0653}"/>
              </a:ext>
            </a:extLst>
          </p:cNvPr>
          <p:cNvSpPr txBox="1">
            <a:spLocks/>
          </p:cNvSpPr>
          <p:nvPr/>
        </p:nvSpPr>
        <p:spPr bwMode="auto">
          <a:xfrm rot="20939674">
            <a:off x="-3418210" y="-3503925"/>
            <a:ext cx="16167986" cy="13365156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Trigger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                                              For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Training</a:t>
            </a:r>
          </a:p>
        </p:txBody>
      </p:sp>
    </p:spTree>
    <p:extLst>
      <p:ext uri="{BB962C8B-B14F-4D97-AF65-F5344CB8AC3E}">
        <p14:creationId xmlns:p14="http://schemas.microsoft.com/office/powerpoint/2010/main" val="956295568"/>
      </p:ext>
    </p:extLst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E54A0-B5CC-4598-9B57-11183F83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9261" y="-1"/>
            <a:ext cx="5580184" cy="6857999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Recon-figure </a:t>
            </a: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Space?</a:t>
            </a:r>
          </a:p>
        </p:txBody>
      </p:sp>
      <p:pic>
        <p:nvPicPr>
          <p:cNvPr id="6" name="Picture 4" descr="https://hughesenv.com/wp-content/uploads/2013/09/20140815_-_OSHA_square.jpg">
            <a:extLst>
              <a:ext uri="{FF2B5EF4-FFF2-40B4-BE49-F238E27FC236}">
                <a16:creationId xmlns:a16="http://schemas.microsoft.com/office/drawing/2014/main" id="{32317DC8-9265-4179-8462-7F91D5825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4665785" y="-61157"/>
            <a:ext cx="4360984" cy="349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248C5D3E-599D-4EC3-8F1D-C371E14D2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784" y="3428998"/>
            <a:ext cx="4360983" cy="349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4C61F6-6A42-4679-B2A7-01B06BD8F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766" y="0"/>
            <a:ext cx="3165233" cy="6857997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DD5127F7-B15A-48D1-A032-428F894D39FC}"/>
              </a:ext>
            </a:extLst>
          </p:cNvPr>
          <p:cNvSpPr txBox="1">
            <a:spLocks/>
          </p:cNvSpPr>
          <p:nvPr/>
        </p:nvSpPr>
        <p:spPr bwMode="auto">
          <a:xfrm rot="20939674">
            <a:off x="-2623545" y="-3253579"/>
            <a:ext cx="15328934" cy="13365156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Training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          Required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By Law</a:t>
            </a:r>
          </a:p>
        </p:txBody>
      </p:sp>
    </p:spTree>
    <p:extLst>
      <p:ext uri="{BB962C8B-B14F-4D97-AF65-F5344CB8AC3E}">
        <p14:creationId xmlns:p14="http://schemas.microsoft.com/office/powerpoint/2010/main" val="971773077"/>
      </p:ext>
    </p:extLst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.medilert.co.uk/wp-content/uploads/2011/07/emergencyAction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-1360171"/>
            <a:ext cx="14325600" cy="913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257701">
            <a:off x="-1977711" y="4925286"/>
            <a:ext cx="3938004" cy="19804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934200" y="5058519"/>
            <a:ext cx="5562600" cy="186005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Your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3F8A710-FF3F-4297-8ADD-AFB7A87CA119}"/>
              </a:ext>
            </a:extLst>
          </p:cNvPr>
          <p:cNvSpPr txBox="1">
            <a:spLocks/>
          </p:cNvSpPr>
          <p:nvPr/>
        </p:nvSpPr>
        <p:spPr bwMode="auto">
          <a:xfrm rot="20716027">
            <a:off x="-8277934" y="-3415914"/>
            <a:ext cx="25194227" cy="13528704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048000" marR="0" lvl="0" indent="76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Train </a:t>
            </a:r>
          </a:p>
          <a:p>
            <a:pPr marL="3048000" marR="0" lvl="0" indent="76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All Emps</a:t>
            </a:r>
          </a:p>
        </p:txBody>
      </p:sp>
    </p:spTree>
    <p:extLst>
      <p:ext uri="{BB962C8B-B14F-4D97-AF65-F5344CB8AC3E}">
        <p14:creationId xmlns:p14="http://schemas.microsoft.com/office/powerpoint/2010/main" val="744360190"/>
      </p:ext>
    </p:extLst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38513C-498C-42BE-B247-1B1471882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212532"/>
            <a:ext cx="3337560" cy="1325563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dirty="0">
                <a:latin typeface="Segoe Print" panose="02000600000000000000" pitchFamily="2" charset="0"/>
              </a:rPr>
              <a:t>Confidence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76BDF74-6055-4CC2-9252-3F13A860C40D}"/>
              </a:ext>
            </a:extLst>
          </p:cNvPr>
          <p:cNvSpPr txBox="1">
            <a:spLocks/>
          </p:cNvSpPr>
          <p:nvPr/>
        </p:nvSpPr>
        <p:spPr>
          <a:xfrm>
            <a:off x="3779520" y="3287869"/>
            <a:ext cx="4632960" cy="1268253"/>
          </a:xfrm>
          <a:prstGeom prst="rect">
            <a:avLst/>
          </a:prstGeom>
          <a:ln w="50800">
            <a:solidFill>
              <a:schemeClr val="tx1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Training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59D35457-0EEE-4891-A115-0E94D4251171}"/>
              </a:ext>
            </a:extLst>
          </p:cNvPr>
          <p:cNvSpPr txBox="1">
            <a:spLocks/>
          </p:cNvSpPr>
          <p:nvPr/>
        </p:nvSpPr>
        <p:spPr>
          <a:xfrm>
            <a:off x="4061460" y="549750"/>
            <a:ext cx="3627120" cy="1325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j-ea"/>
                <a:cs typeface="+mj-cs"/>
              </a:rPr>
              <a:t>Trust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C3560BB-1747-4B13-BBF5-F2DD359E9A4A}"/>
              </a:ext>
            </a:extLst>
          </p:cNvPr>
          <p:cNvSpPr txBox="1">
            <a:spLocks/>
          </p:cNvSpPr>
          <p:nvPr/>
        </p:nvSpPr>
        <p:spPr>
          <a:xfrm>
            <a:off x="7802881" y="1271747"/>
            <a:ext cx="4274810" cy="1325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j-ea"/>
                <a:cs typeface="+mj-cs"/>
              </a:rPr>
              <a:t>Peace of Mind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BBDC6A77-6127-4232-AB36-936A20B8ADCC}"/>
              </a:ext>
            </a:extLst>
          </p:cNvPr>
          <p:cNvSpPr txBox="1">
            <a:spLocks/>
          </p:cNvSpPr>
          <p:nvPr/>
        </p:nvSpPr>
        <p:spPr>
          <a:xfrm>
            <a:off x="8061960" y="5301296"/>
            <a:ext cx="3474720" cy="1325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j-ea"/>
                <a:cs typeface="+mj-cs"/>
              </a:rPr>
              <a:t>Compliance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D47AE219-5162-4787-AD6A-80BB5BDD7B77}"/>
              </a:ext>
            </a:extLst>
          </p:cNvPr>
          <p:cNvSpPr txBox="1">
            <a:spLocks/>
          </p:cNvSpPr>
          <p:nvPr/>
        </p:nvSpPr>
        <p:spPr>
          <a:xfrm>
            <a:off x="929640" y="5302408"/>
            <a:ext cx="3048000" cy="1325563"/>
          </a:xfrm>
          <a:prstGeom prst="rect">
            <a:avLst/>
          </a:prstGeom>
          <a:ln w="317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j-ea"/>
                <a:cs typeface="+mj-cs"/>
              </a:rPr>
              <a:t>Reliability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D171703-1AF8-4001-A509-438460C251A0}"/>
              </a:ext>
            </a:extLst>
          </p:cNvPr>
          <p:cNvCxnSpPr>
            <a:cxnSpLocks/>
          </p:cNvCxnSpPr>
          <p:nvPr/>
        </p:nvCxnSpPr>
        <p:spPr>
          <a:xfrm flipH="1">
            <a:off x="7802880" y="2597310"/>
            <a:ext cx="426721" cy="690559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81B8502-27A2-4255-8F9A-A4F175FA3478}"/>
              </a:ext>
            </a:extLst>
          </p:cNvPr>
          <p:cNvCxnSpPr>
            <a:cxnSpLocks/>
          </p:cNvCxnSpPr>
          <p:nvPr/>
        </p:nvCxnSpPr>
        <p:spPr>
          <a:xfrm>
            <a:off x="3541395" y="2508884"/>
            <a:ext cx="693420" cy="778985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0DB5B45-D955-4A46-9E7C-DF0BB71A916D}"/>
              </a:ext>
            </a:extLst>
          </p:cNvPr>
          <p:cNvCxnSpPr>
            <a:cxnSpLocks/>
          </p:cNvCxnSpPr>
          <p:nvPr/>
        </p:nvCxnSpPr>
        <p:spPr>
          <a:xfrm flipH="1" flipV="1">
            <a:off x="7688580" y="4598035"/>
            <a:ext cx="1028700" cy="648646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25E56B1-85DC-4F37-9A2F-216CFCCF1C80}"/>
              </a:ext>
            </a:extLst>
          </p:cNvPr>
          <p:cNvCxnSpPr>
            <a:cxnSpLocks/>
          </p:cNvCxnSpPr>
          <p:nvPr/>
        </p:nvCxnSpPr>
        <p:spPr>
          <a:xfrm flipV="1">
            <a:off x="3520441" y="4598035"/>
            <a:ext cx="714374" cy="648647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E71A7FE-48FA-44DA-97AA-922CE7B3CB7C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5875020" y="1875313"/>
            <a:ext cx="0" cy="1412556"/>
          </a:xfrm>
          <a:prstGeom prst="straightConnector1">
            <a:avLst/>
          </a:prstGeom>
          <a:ln w="295275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7D62D33F-2FEB-4DC5-A083-836F9C673A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4" t="17000" r="25362" b="30568"/>
          <a:stretch/>
        </p:blipFill>
        <p:spPr>
          <a:xfrm rot="2194568">
            <a:off x="4296875" y="5319876"/>
            <a:ext cx="3410580" cy="229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45928"/>
      </p:ext>
    </p:extLst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E57D1-E45D-42EA-BEB4-0813C8B92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2400"/>
            <a:ext cx="12414738" cy="704556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5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</a:t>
            </a:r>
          </a:p>
          <a:p>
            <a:pPr marL="0" indent="0" algn="ctr">
              <a:buNone/>
            </a:pPr>
            <a:r>
              <a:rPr lang="en-US" sz="15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Builds</a:t>
            </a:r>
          </a:p>
          <a:p>
            <a:pPr marL="0" indent="0" algn="ctr">
              <a:buNone/>
            </a:pPr>
            <a:r>
              <a:rPr lang="en-US" sz="15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</a:t>
            </a:r>
          </a:p>
        </p:txBody>
      </p:sp>
    </p:spTree>
    <p:extLst>
      <p:ext uri="{BB962C8B-B14F-4D97-AF65-F5344CB8AC3E}">
        <p14:creationId xmlns:p14="http://schemas.microsoft.com/office/powerpoint/2010/main" val="1142994868"/>
      </p:ext>
    </p:extLst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E57D1-E45D-42EA-BEB4-0813C8B92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1369" y="-187568"/>
            <a:ext cx="12414738" cy="615779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 to </a:t>
            </a:r>
          </a:p>
          <a:p>
            <a:pPr marL="0" indent="0" algn="ctr">
              <a:buNone/>
            </a:pPr>
            <a:r>
              <a:rPr 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Them:</a:t>
            </a:r>
          </a:p>
          <a:p>
            <a:pPr marL="0" indent="0" algn="ctr">
              <a:buNone/>
            </a:pPr>
            <a:r>
              <a:rPr 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You’re a Professional</a:t>
            </a:r>
          </a:p>
        </p:txBody>
      </p:sp>
    </p:spTree>
    <p:extLst>
      <p:ext uri="{BB962C8B-B14F-4D97-AF65-F5344CB8AC3E}">
        <p14:creationId xmlns:p14="http://schemas.microsoft.com/office/powerpoint/2010/main" val="3409456702"/>
      </p:ext>
    </p:extLst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04B7B-36DC-4217-B146-AFC6BA7180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E10DE8-2BA1-4BC9-919D-9873166BF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5948B2-99B2-4D9D-AB87-3F2398F6D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197"/>
            <a:ext cx="12192000" cy="685800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56BB400D-AA87-4692-B06C-31F522EDE2B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Training Builds Trust</a:t>
            </a:r>
          </a:p>
        </p:txBody>
      </p:sp>
    </p:spTree>
    <p:extLst>
      <p:ext uri="{BB962C8B-B14F-4D97-AF65-F5344CB8AC3E}">
        <p14:creationId xmlns:p14="http://schemas.microsoft.com/office/powerpoint/2010/main" val="2516241581"/>
      </p:ext>
    </p:extLst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0662-B5EF-4B36-BE3C-07200C5D0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r>
              <a:rPr lang="en-US" sz="72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Builds Trust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0C501-946E-4053-9923-53237E294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2"/>
            <a:ext cx="12192000" cy="5532437"/>
          </a:xfrm>
        </p:spPr>
        <p:txBody>
          <a:bodyPr>
            <a:noAutofit/>
          </a:bodyPr>
          <a:lstStyle/>
          <a:p>
            <a:pPr marL="0" indent="0">
              <a:buSzPct val="78000"/>
              <a:buNone/>
            </a:pPr>
            <a:r>
              <a:rPr 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 Remotely </a:t>
            </a:r>
          </a:p>
          <a:p>
            <a:pPr marL="0" indent="0">
              <a:buSzPct val="78000"/>
              <a:buNone/>
            </a:pPr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B4 RTW: </a:t>
            </a: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</a:p>
          <a:p>
            <a:pPr marL="0" indent="0">
              <a:buSzPct val="78000"/>
              <a:buNone/>
            </a:pPr>
            <a:endParaRPr lang="en-US" sz="9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392693"/>
      </p:ext>
    </p:extLst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0662-B5EF-4B36-BE3C-07200C5D0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r>
              <a:rPr lang="en-US" sz="72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Builds Trust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0C501-946E-4053-9923-53237E294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2"/>
            <a:ext cx="12192000" cy="5532437"/>
          </a:xfrm>
        </p:spPr>
        <p:txBody>
          <a:bodyPr>
            <a:noAutofit/>
          </a:bodyPr>
          <a:lstStyle/>
          <a:p>
            <a:pPr marL="0" indent="0">
              <a:buSzPct val="78000"/>
              <a:buNone/>
            </a:pPr>
            <a:r>
              <a:rPr 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 Remotely </a:t>
            </a:r>
          </a:p>
          <a:p>
            <a:pPr marL="0" indent="0">
              <a:buSzPct val="78000"/>
              <a:buNone/>
            </a:pPr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B4 RTW: </a:t>
            </a: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</a:p>
          <a:p>
            <a:pPr marL="0" indent="0">
              <a:buSzPct val="78000"/>
              <a:buNone/>
            </a:pPr>
            <a:r>
              <a:rPr 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 On Site: 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Hazards</a:t>
            </a:r>
          </a:p>
        </p:txBody>
      </p:sp>
    </p:spTree>
    <p:extLst>
      <p:ext uri="{BB962C8B-B14F-4D97-AF65-F5344CB8AC3E}">
        <p14:creationId xmlns:p14="http://schemas.microsoft.com/office/powerpoint/2010/main" val="25990368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78B28-3350-48A9-B6B0-14534AFB5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547445"/>
            <a:ext cx="12191999" cy="872196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3500" b="1" dirty="0">
                <a:latin typeface="Arial Black" panose="020B0A04020102020204" pitchFamily="34" charset="0"/>
                <a:cs typeface="Arial" panose="020B0604020202020204" pitchFamily="34" charset="0"/>
              </a:rPr>
              <a:t>29% </a:t>
            </a:r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b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workers would 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look </a:t>
            </a:r>
            <a:b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for a new job</a:t>
            </a: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rather than return to a site that has 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not implemented necessary safety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03CB2-B09C-4E68-A517-09CE6CCEF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97416"/>
            <a:ext cx="12192000" cy="11605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Edelman Trust Barometer Special Report:  </a:t>
            </a:r>
          </a:p>
          <a:p>
            <a:pPr marL="0" indent="0" algn="ctr"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Workplace Trust and the Coronavirus</a:t>
            </a:r>
          </a:p>
        </p:txBody>
      </p:sp>
    </p:spTree>
    <p:extLst>
      <p:ext uri="{BB962C8B-B14F-4D97-AF65-F5344CB8AC3E}">
        <p14:creationId xmlns:p14="http://schemas.microsoft.com/office/powerpoint/2010/main" val="1003299352"/>
      </p:ext>
    </p:extLst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822960"/>
            <a:ext cx="12192000" cy="7959969"/>
          </a:xfrm>
        </p:spPr>
        <p:txBody>
          <a:bodyPr/>
          <a:lstStyle/>
          <a:p>
            <a:r>
              <a:rPr lang="en-US" sz="12500" b="1" dirty="0">
                <a:solidFill>
                  <a:schemeClr val="tx1"/>
                </a:solidFill>
              </a:rPr>
              <a:t>Help for You</a:t>
            </a:r>
            <a:br>
              <a:rPr lang="en-US" sz="12500" b="1" dirty="0">
                <a:solidFill>
                  <a:schemeClr val="tx1"/>
                </a:solidFill>
              </a:rPr>
            </a:br>
            <a:r>
              <a:rPr lang="en-US" sz="17800" b="1" dirty="0">
                <a:solidFill>
                  <a:srgbClr val="FFFF00"/>
                </a:solidFill>
              </a:rPr>
              <a:t>Right Now</a:t>
            </a:r>
          </a:p>
        </p:txBody>
      </p:sp>
    </p:spTree>
    <p:extLst>
      <p:ext uri="{BB962C8B-B14F-4D97-AF65-F5344CB8AC3E}">
        <p14:creationId xmlns:p14="http://schemas.microsoft.com/office/powerpoint/2010/main" val="4155620140"/>
      </p:ext>
    </p:extLst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58B09-F84A-4E3E-8612-ADE664B59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747" y="0"/>
            <a:ext cx="12307747" cy="1690688"/>
          </a:xfrm>
        </p:spPr>
        <p:txBody>
          <a:bodyPr>
            <a:normAutofit/>
          </a:bodyPr>
          <a:lstStyle/>
          <a:p>
            <a:pPr algn="ctr"/>
            <a: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  <a:t>Help For You </a:t>
            </a:r>
            <a:r>
              <a:rPr lang="en-US" sz="96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95A47-2D8F-411A-9060-A0C9F7545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65008"/>
            <a:ext cx="12192000" cy="4953952"/>
          </a:xfrm>
        </p:spPr>
        <p:txBody>
          <a:bodyPr/>
          <a:lstStyle/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Copy of This Presentation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716612"/>
      </p:ext>
    </p:extLst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58B09-F84A-4E3E-8612-ADE664B59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874" y="0"/>
            <a:ext cx="12307747" cy="1690688"/>
          </a:xfrm>
        </p:spPr>
        <p:txBody>
          <a:bodyPr>
            <a:normAutofit/>
          </a:bodyPr>
          <a:lstStyle/>
          <a:p>
            <a:pPr algn="ctr"/>
            <a: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  <a:t>Help For You </a:t>
            </a:r>
            <a:r>
              <a:rPr lang="en-US" sz="96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95A47-2D8F-411A-9060-A0C9F7545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73" y="2183058"/>
            <a:ext cx="12192000" cy="5167310"/>
          </a:xfrm>
        </p:spPr>
        <p:txBody>
          <a:bodyPr/>
          <a:lstStyle/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A Copy of This Presentation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WFH Safety Checklist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278274"/>
      </p:ext>
    </p:extLst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58B09-F84A-4E3E-8612-ADE664B59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747" y="0"/>
            <a:ext cx="12307747" cy="1690688"/>
          </a:xfrm>
        </p:spPr>
        <p:txBody>
          <a:bodyPr>
            <a:normAutofit/>
          </a:bodyPr>
          <a:lstStyle/>
          <a:p>
            <a:pPr algn="ctr"/>
            <a: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  <a:t>Help For You </a:t>
            </a:r>
            <a:r>
              <a:rPr lang="en-US" sz="96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95A47-2D8F-411A-9060-A0C9F7545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7874" y="1981201"/>
            <a:ext cx="12192000" cy="4876800"/>
          </a:xfrm>
        </p:spPr>
        <p:txBody>
          <a:bodyPr>
            <a:normAutofit fontScale="85000" lnSpcReduction="10000"/>
          </a:bodyPr>
          <a:lstStyle/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A Copy of This Presentation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WFH Safety Checklist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Commandments of Emergency Planning for Employers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388917"/>
      </p:ext>
    </p:extLst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58B09-F84A-4E3E-8612-ADE664B59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874" y="0"/>
            <a:ext cx="12307747" cy="1690688"/>
          </a:xfrm>
        </p:spPr>
        <p:txBody>
          <a:bodyPr>
            <a:normAutofit/>
          </a:bodyPr>
          <a:lstStyle/>
          <a:p>
            <a:pPr algn="ctr"/>
            <a: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  <a:t>Help For You </a:t>
            </a:r>
            <a:r>
              <a:rPr lang="en-US" sz="96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95A47-2D8F-411A-9060-A0C9F7545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8"/>
            <a:ext cx="12192000" cy="5167312"/>
          </a:xfrm>
        </p:spPr>
        <p:txBody>
          <a:bodyPr>
            <a:normAutofit fontScale="92500" lnSpcReduction="20000"/>
          </a:bodyPr>
          <a:lstStyle/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 Copy of This Presentation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WFH Safety Checklist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10 Commandments of Emergency Planning for Employers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Commandments of Employee Training for Your Workplace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605980"/>
      </p:ext>
    </p:extLst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58B09-F84A-4E3E-8612-ADE664B59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73" y="0"/>
            <a:ext cx="12307747" cy="1690688"/>
          </a:xfrm>
        </p:spPr>
        <p:txBody>
          <a:bodyPr>
            <a:normAutofit/>
          </a:bodyPr>
          <a:lstStyle/>
          <a:p>
            <a:pPr algn="ctr"/>
            <a: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  <a:t>Help For You </a:t>
            </a:r>
            <a:r>
              <a:rPr lang="en-US" sz="96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95A47-2D8F-411A-9060-A0C9F7545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47" y="1690688"/>
            <a:ext cx="12192000" cy="5167312"/>
          </a:xfrm>
        </p:spPr>
        <p:txBody>
          <a:bodyPr/>
          <a:lstStyle/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Copy of This Presentation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WFH Safety Checklist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10 Commandments of Emergency Planning for Employers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10 Commandments of Employee Training for Your Workplace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RTW Checklist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232137"/>
      </p:ext>
    </p:extLst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58B09-F84A-4E3E-8612-ADE664B59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747" y="1"/>
            <a:ext cx="12307747" cy="1690688"/>
          </a:xfrm>
        </p:spPr>
        <p:txBody>
          <a:bodyPr>
            <a:normAutofit/>
          </a:bodyPr>
          <a:lstStyle/>
          <a:p>
            <a:pPr algn="ctr"/>
            <a: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  <a:t>Help For You </a:t>
            </a:r>
            <a:r>
              <a:rPr lang="en-US" sz="96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95A47-2D8F-411A-9060-A0C9F7545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9"/>
            <a:ext cx="12192000" cy="5167310"/>
          </a:xfrm>
        </p:spPr>
        <p:txBody>
          <a:bodyPr/>
          <a:lstStyle/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Copy of This Presentation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WFH Safety Checklist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Commandments of Emergency Planning for Employers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Commandments of Employee Training for Your Workplace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RTW Checklist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DCE123-2D4E-4554-8CDD-4885F4665D7E}"/>
              </a:ext>
            </a:extLst>
          </p:cNvPr>
          <p:cNvSpPr txBox="1">
            <a:spLocks/>
          </p:cNvSpPr>
          <p:nvPr/>
        </p:nvSpPr>
        <p:spPr bwMode="auto">
          <a:xfrm rot="20102426">
            <a:off x="-2430271" y="-2675916"/>
            <a:ext cx="15504320" cy="12209833"/>
          </a:xfrm>
          <a:prstGeom prst="rect">
            <a:avLst/>
          </a:prstGeom>
          <a:solidFill>
            <a:srgbClr val="C0C0C0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Free</a:t>
            </a:r>
          </a:p>
        </p:txBody>
      </p:sp>
    </p:spTree>
    <p:extLst>
      <p:ext uri="{BB962C8B-B14F-4D97-AF65-F5344CB8AC3E}">
        <p14:creationId xmlns:p14="http://schemas.microsoft.com/office/powerpoint/2010/main" val="2782364486"/>
      </p:ext>
    </p:extLst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58B09-F84A-4E3E-8612-ADE664B59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747" y="1"/>
            <a:ext cx="12307747" cy="1690688"/>
          </a:xfrm>
        </p:spPr>
        <p:txBody>
          <a:bodyPr>
            <a:normAutofit/>
          </a:bodyPr>
          <a:lstStyle/>
          <a:p>
            <a:pPr algn="ctr"/>
            <a: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  <a:t>Help For You </a:t>
            </a:r>
            <a:r>
              <a:rPr lang="en-US" sz="96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95A47-2D8F-411A-9060-A0C9F7545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9"/>
            <a:ext cx="12192000" cy="5167310"/>
          </a:xfrm>
        </p:spPr>
        <p:txBody>
          <a:bodyPr/>
          <a:lstStyle/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Copy of This Presentation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WFH Safety Checklist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Commandments of Emergency Planning for Employers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Commandments of Employee Training for Your Workplace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RTW Checklist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DCE123-2D4E-4554-8CDD-4885F4665D7E}"/>
              </a:ext>
            </a:extLst>
          </p:cNvPr>
          <p:cNvSpPr txBox="1">
            <a:spLocks/>
          </p:cNvSpPr>
          <p:nvPr/>
        </p:nvSpPr>
        <p:spPr bwMode="auto">
          <a:xfrm rot="20321416">
            <a:off x="-4663267" y="-3919972"/>
            <a:ext cx="20396313" cy="14294637"/>
          </a:xfrm>
          <a:prstGeom prst="rect">
            <a:avLst/>
          </a:prstGeom>
          <a:solidFill>
            <a:srgbClr val="C0C0C0">
              <a:alpha val="9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911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Consulting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.net</a:t>
            </a:r>
          </a:p>
        </p:txBody>
      </p:sp>
    </p:spTree>
    <p:extLst>
      <p:ext uri="{BB962C8B-B14F-4D97-AF65-F5344CB8AC3E}">
        <p14:creationId xmlns:p14="http://schemas.microsoft.com/office/powerpoint/2010/main" val="981084144"/>
      </p:ext>
    </p:extLst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D5128EA5-9A5C-4190-965F-A795F6C2C107}"/>
              </a:ext>
            </a:extLst>
          </p:cNvPr>
          <p:cNvSpPr txBox="1">
            <a:spLocks/>
          </p:cNvSpPr>
          <p:nvPr/>
        </p:nvSpPr>
        <p:spPr>
          <a:xfrm>
            <a:off x="1912620" y="165197"/>
            <a:ext cx="8366760" cy="4451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2881" indent="-192881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7910" indent="-160735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3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113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8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5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Questions</a:t>
            </a:r>
            <a:endParaRPr kumimoji="0" lang="en-US" sz="1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51435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5143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 Mitchell@911Consulting.net</a:t>
            </a:r>
          </a:p>
          <a:p>
            <a:pPr marL="0" marR="0" lvl="0" indent="0" algn="ctr" defTabSz="5143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203.563.9999</a:t>
            </a:r>
          </a:p>
          <a:p>
            <a:pPr marL="0" marR="0" lvl="0" indent="0" algn="ctr" defTabSz="5143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911Consulting.net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CDC9D3-4AE4-45C7-8F1A-3CC9BFCEF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7225"/>
            <a:ext cx="12192000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46912"/>
      </p:ext>
    </p:extLst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C3F0A5-4334-4E00-84F2-C38D26978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59"/>
            <a:ext cx="12192000" cy="7441809"/>
          </a:xfrm>
        </p:spPr>
        <p:txBody>
          <a:bodyPr>
            <a:normAutofit fontScale="90000"/>
          </a:bodyPr>
          <a:lstStyle/>
          <a:p>
            <a:r>
              <a:rPr lang="en-US" sz="8900" b="1" u="sng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Return to Work:</a:t>
            </a:r>
            <a:br>
              <a:rPr lang="en-US" sz="11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Most Important Issue You’ve Completely Overlooked</a:t>
            </a:r>
            <a:br>
              <a:rPr lang="en-US" b="1" dirty="0">
                <a:effectLst/>
              </a:rPr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0DA397-64D3-45E5-ACCD-7C0E6E038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75" y="-1"/>
            <a:ext cx="439102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213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15DBE-69EC-4F03-9E5C-D70249921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3E1618-53C1-4CE0-9C86-2AB2983DD8F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82" b="1450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C586E8-96C8-45E4-AD1A-55D9F70E6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113590" cy="103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125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465DE-17B2-463D-9461-84230665D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0" y="0"/>
            <a:ext cx="1828800" cy="6858000"/>
          </a:xfrm>
          <a:solidFill>
            <a:schemeClr val="tx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AB4F2F-8E9D-4135-B6B6-143CACB3D99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632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480548-3E4E-41E1-B3FA-374B80A39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5" y="482010"/>
            <a:ext cx="3529890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054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78B28-3350-48A9-B6B0-14534AFB5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8579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6700" b="1" dirty="0">
                <a:latin typeface="Arial" panose="020B0604020202020204" pitchFamily="34" charset="0"/>
                <a:cs typeface="Arial" panose="020B0604020202020204" pitchFamily="34" charset="0"/>
              </a:rPr>
              <a:t>84% </a:t>
            </a:r>
            <a:br>
              <a:rPr lang="en-US" sz="14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Bosses</a:t>
            </a: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Feel </a:t>
            </a:r>
            <a:b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Doing </a:t>
            </a:r>
            <a:b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“Great Job” During 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03CB2-B09C-4E68-A517-09CE6CCEF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7877" y="6277708"/>
            <a:ext cx="12192000" cy="1160584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15Five Survey</a:t>
            </a:r>
          </a:p>
        </p:txBody>
      </p:sp>
    </p:spTree>
    <p:extLst>
      <p:ext uri="{BB962C8B-B14F-4D97-AF65-F5344CB8AC3E}">
        <p14:creationId xmlns:p14="http://schemas.microsoft.com/office/powerpoint/2010/main" val="3378498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755A45-2CD2-42FE-A003-62BA53ECC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92923"/>
            <a:ext cx="12192001" cy="885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794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78B28-3350-48A9-B6B0-14534AFB5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547445"/>
            <a:ext cx="12191999" cy="8721968"/>
          </a:xfrm>
        </p:spPr>
        <p:txBody>
          <a:bodyPr>
            <a:noAutofit/>
          </a:bodyPr>
          <a:lstStyle/>
          <a:p>
            <a:pPr algn="ctr"/>
            <a:r>
              <a:rPr lang="en-US" sz="13500" b="1" dirty="0">
                <a:latin typeface="Arial Black" panose="020B0A04020102020204" pitchFamily="34" charset="0"/>
                <a:cs typeface="Arial" panose="020B0604020202020204" pitchFamily="34" charset="0"/>
              </a:rPr>
              <a:t>86% </a:t>
            </a:r>
            <a:br>
              <a:rPr lang="en-US" sz="13500" b="1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workers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say </a:t>
            </a:r>
            <a:b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don’t trust 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CEOs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Sr. Mgrs. 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safely lead them back to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03CB2-B09C-4E68-A517-09CE6CCEF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97416"/>
            <a:ext cx="12192000" cy="11605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Edelman Trust Barometer Special Report:  </a:t>
            </a:r>
          </a:p>
          <a:p>
            <a:pPr marL="0" indent="0" algn="ctr"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Workplace Trust and the Coronavirus</a:t>
            </a:r>
          </a:p>
        </p:txBody>
      </p:sp>
    </p:spTree>
    <p:extLst>
      <p:ext uri="{BB962C8B-B14F-4D97-AF65-F5344CB8AC3E}">
        <p14:creationId xmlns:p14="http://schemas.microsoft.com/office/powerpoint/2010/main" val="17679397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4059C-9817-4C51-A318-2B644742E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You Cant Handle The Truth HI DEF WMV">
            <a:hlinkClick r:id="" action="ppaction://media"/>
            <a:extLst>
              <a:ext uri="{FF2B5EF4-FFF2-40B4-BE49-F238E27FC236}">
                <a16:creationId xmlns:a16="http://schemas.microsoft.com/office/drawing/2014/main" id="{007EADB2-8A23-4D94-AD49-EBADC351C2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322320" y="-944880"/>
            <a:ext cx="15514320" cy="888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6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idx="1"/>
          </p:nvPr>
        </p:nvSpPr>
        <p:spPr>
          <a:xfrm>
            <a:off x="0" y="609600"/>
            <a:ext cx="12192000" cy="6858000"/>
          </a:xfrm>
        </p:spPr>
        <p:txBody>
          <a:bodyPr/>
          <a:lstStyle/>
          <a:p>
            <a:pPr lvl="1" algn="ctr" eaLnBrk="1" hangingPunct="1">
              <a:lnSpc>
                <a:spcPct val="90000"/>
              </a:lnSpc>
              <a:buFontTx/>
              <a:buNone/>
            </a:pPr>
            <a:endParaRPr lang="en-US" altLang="en-US" sz="10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 Mitchell</a:t>
            </a:r>
          </a:p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911 Consulting</a:t>
            </a:r>
          </a:p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en-US" altLang="en-US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</a:p>
          <a:p>
            <a:pPr lvl="1" algn="ctr" eaLnBrk="1" hangingPunct="1">
              <a:lnSpc>
                <a:spcPct val="90000"/>
              </a:lnSpc>
              <a:spcBef>
                <a:spcPct val="65000"/>
              </a:spcBef>
              <a:spcAft>
                <a:spcPct val="65000"/>
              </a:spcAft>
              <a:buFontTx/>
              <a:buNone/>
            </a:pPr>
            <a:r>
              <a:rPr lang="en-US" altLang="en-US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 Commissioner (Ret.)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2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15711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12192000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867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lvl="1" algn="ctr" eaLnBrk="1" hangingPunct="1">
              <a:lnSpc>
                <a:spcPct val="90000"/>
              </a:lnSpc>
              <a:buFontTx/>
              <a:buNone/>
            </a:pPr>
            <a:endParaRPr lang="en-US" altLang="en-US" sz="10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 Mitchell</a:t>
            </a:r>
          </a:p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911 Consulting</a:t>
            </a:r>
          </a:p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</a:p>
          <a:p>
            <a:pPr lvl="1" algn="ctr" eaLnBrk="1" hangingPunct="1">
              <a:lnSpc>
                <a:spcPct val="90000"/>
              </a:lnSpc>
              <a:spcBef>
                <a:spcPct val="65000"/>
              </a:spcBef>
              <a:spcAft>
                <a:spcPct val="65000"/>
              </a:spcAft>
              <a:buFontTx/>
              <a:buNone/>
            </a:pPr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 Commissioner (Ret.)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Certified Emergency Manager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CEM, CPP, CHS-V, CBCP, CSI-ML, HSEEP, CNTA, IAC, MOAB, CHSP, CHEP, CSHM, CESCO, CHCM, CFC, CSSM, CSC, CAS, TFCT3, CERT, CHSEMR, CMC </a:t>
            </a:r>
          </a:p>
        </p:txBody>
      </p:sp>
    </p:spTree>
    <p:extLst>
      <p:ext uri="{BB962C8B-B14F-4D97-AF65-F5344CB8AC3E}">
        <p14:creationId xmlns:p14="http://schemas.microsoft.com/office/powerpoint/2010/main" val="1994770721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70560" y="0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sz="5400" b="1" dirty="0">
                <a:solidFill>
                  <a:srgbClr val="FFFFFF"/>
                </a:solidFill>
                <a:cs typeface="Arial" panose="020B0604020202020204" pitchFamily="34" charset="0"/>
              </a:rPr>
              <a:t>911 Consulting Clients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-685800" y="1143000"/>
            <a:ext cx="6248400" cy="5867400"/>
          </a:xfrm>
        </p:spPr>
        <p:txBody>
          <a:bodyPr>
            <a:normAutofit fontScale="92500" lnSpcReduction="20000"/>
          </a:bodyPr>
          <a:lstStyle/>
          <a:p>
            <a:pPr lvl="2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b="1" u="sng" dirty="0">
              <a:solidFill>
                <a:srgbClr val="FFFFFF"/>
              </a:solidFill>
              <a:cs typeface="Arial" charset="0"/>
            </a:endParaRPr>
          </a:p>
          <a:p>
            <a:pPr lvl="2" eaLnBrk="1" hangingPunct="1">
              <a:lnSpc>
                <a:spcPct val="90000"/>
              </a:lnSpc>
              <a:spcBef>
                <a:spcPct val="25000"/>
              </a:spcBef>
              <a:defRPr/>
            </a:pPr>
            <a:r>
              <a:rPr lang="en-US" sz="5800" b="1" dirty="0">
                <a:solidFill>
                  <a:srgbClr val="FFFFFF"/>
                </a:solidFill>
                <a:cs typeface="Arial" charset="0"/>
              </a:rPr>
              <a:t>GE HQ</a:t>
            </a:r>
          </a:p>
          <a:p>
            <a:pPr lvl="2" eaLnBrk="1" hangingPunct="1">
              <a:lnSpc>
                <a:spcPct val="90000"/>
              </a:lnSpc>
              <a:spcBef>
                <a:spcPct val="25000"/>
              </a:spcBef>
              <a:defRPr/>
            </a:pPr>
            <a:r>
              <a:rPr lang="en-US" sz="5800" b="1" dirty="0">
                <a:solidFill>
                  <a:srgbClr val="FFFFFF"/>
                </a:solidFill>
                <a:cs typeface="Arial" charset="0"/>
              </a:rPr>
              <a:t>Subway HQ</a:t>
            </a:r>
          </a:p>
          <a:p>
            <a:pPr lvl="2" eaLnBrk="1" hangingPunct="1">
              <a:lnSpc>
                <a:spcPct val="90000"/>
              </a:lnSpc>
              <a:spcBef>
                <a:spcPct val="25000"/>
              </a:spcBef>
              <a:defRPr/>
            </a:pPr>
            <a:r>
              <a:rPr lang="en-US" sz="5800" b="1" dirty="0">
                <a:solidFill>
                  <a:srgbClr val="FFFFFF"/>
                </a:solidFill>
                <a:cs typeface="Arial" charset="0"/>
              </a:rPr>
              <a:t>Hyatt Corp HQ </a:t>
            </a:r>
          </a:p>
          <a:p>
            <a:pPr lvl="2" eaLnBrk="1" hangingPunct="1">
              <a:lnSpc>
                <a:spcPct val="90000"/>
              </a:lnSpc>
              <a:spcBef>
                <a:spcPct val="25000"/>
              </a:spcBef>
              <a:defRPr/>
            </a:pPr>
            <a:r>
              <a:rPr lang="en-US" sz="5800" b="1" dirty="0">
                <a:solidFill>
                  <a:srgbClr val="FFFFFF"/>
                </a:solidFill>
                <a:cs typeface="Arial" charset="0"/>
              </a:rPr>
              <a:t>Rolls Royce HQ</a:t>
            </a:r>
          </a:p>
          <a:p>
            <a:pPr lvl="2" eaLnBrk="1" hangingPunct="1">
              <a:lnSpc>
                <a:spcPct val="90000"/>
              </a:lnSpc>
              <a:spcBef>
                <a:spcPct val="25000"/>
              </a:spcBef>
              <a:defRPr/>
            </a:pPr>
            <a:r>
              <a:rPr lang="en-US" sz="5800" b="1" dirty="0">
                <a:solidFill>
                  <a:srgbClr val="FFFFFF"/>
                </a:solidFill>
                <a:cs typeface="Arial" charset="0"/>
              </a:rPr>
              <a:t>Swiss Army HQ</a:t>
            </a:r>
          </a:p>
        </p:txBody>
      </p:sp>
      <p:sp>
        <p:nvSpPr>
          <p:cNvPr id="37581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638800" y="1539240"/>
            <a:ext cx="6858000" cy="5486400"/>
          </a:xfrm>
        </p:spPr>
        <p:txBody>
          <a:bodyPr/>
          <a:lstStyle/>
          <a:p>
            <a:pPr lvl="2" eaLnBrk="1" hangingPunct="1"/>
            <a:r>
              <a:rPr lang="en-US" altLang="en-US" sz="5400" b="1" dirty="0">
                <a:solidFill>
                  <a:srgbClr val="FFFFFF"/>
                </a:solidFill>
                <a:cs typeface="Arial" panose="020B0604020202020204" pitchFamily="34" charset="0"/>
              </a:rPr>
              <a:t>Cablevision</a:t>
            </a:r>
          </a:p>
          <a:p>
            <a:pPr lvl="2" eaLnBrk="1" hangingPunct="1"/>
            <a:r>
              <a:rPr lang="en-US" altLang="en-US" sz="5400" b="1" dirty="0">
                <a:solidFill>
                  <a:srgbClr val="FFFFFF"/>
                </a:solidFill>
                <a:cs typeface="Arial" panose="020B0604020202020204" pitchFamily="34" charset="0"/>
              </a:rPr>
              <a:t>ExxonMobil</a:t>
            </a:r>
          </a:p>
          <a:p>
            <a:pPr lvl="2" eaLnBrk="1" hangingPunct="1"/>
            <a:r>
              <a:rPr lang="en-US" altLang="en-US" sz="5400" b="1" dirty="0">
                <a:solidFill>
                  <a:srgbClr val="FFFFFF"/>
                </a:solidFill>
                <a:cs typeface="Arial" panose="020B0604020202020204" pitchFamily="34" charset="0"/>
              </a:rPr>
              <a:t>Goodrich</a:t>
            </a:r>
          </a:p>
          <a:p>
            <a:pPr lvl="2" eaLnBrk="1" hangingPunct="1"/>
            <a:r>
              <a:rPr lang="en-US" altLang="en-US" sz="5400" b="1" dirty="0">
                <a:solidFill>
                  <a:srgbClr val="FFFFFF"/>
                </a:solidFill>
                <a:cs typeface="Arial" panose="020B0604020202020204" pitchFamily="34" charset="0"/>
              </a:rPr>
              <a:t>Pratt &amp; Whitney</a:t>
            </a:r>
          </a:p>
          <a:p>
            <a:pPr lvl="2" eaLnBrk="1" hangingPunct="1"/>
            <a:r>
              <a:rPr lang="en-US" altLang="en-US" sz="5400" b="1" dirty="0">
                <a:solidFill>
                  <a:srgbClr val="FFFFFF"/>
                </a:solidFill>
                <a:cs typeface="Arial" panose="020B0604020202020204" pitchFamily="34" charset="0"/>
              </a:rPr>
              <a:t>MasterCard HQ</a:t>
            </a:r>
          </a:p>
        </p:txBody>
      </p:sp>
    </p:spTree>
    <p:extLst>
      <p:ext uri="{BB962C8B-B14F-4D97-AF65-F5344CB8AC3E}">
        <p14:creationId xmlns:p14="http://schemas.microsoft.com/office/powerpoint/2010/main" val="327996165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685801"/>
            <a:ext cx="8229600" cy="1020763"/>
          </a:xfrm>
        </p:spPr>
        <p:txBody>
          <a:bodyPr/>
          <a:lstStyle/>
          <a:p>
            <a:pPr eaLnBrk="1" hangingPunct="1"/>
            <a:r>
              <a:rPr lang="en-US" alt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911 Consulting Clients</a:t>
            </a:r>
            <a:br>
              <a:rPr lang="en-US" alt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4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09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457200"/>
            <a:ext cx="12192000" cy="5943600"/>
          </a:xfrm>
        </p:spPr>
        <p:txBody>
          <a:bodyPr/>
          <a:lstStyle/>
          <a:p>
            <a:pPr eaLnBrk="1" hangingPunct="1">
              <a:spcBef>
                <a:spcPts val="0"/>
              </a:spcBef>
              <a:buClr>
                <a:srgbClr val="FFFFFF"/>
              </a:buClr>
            </a:pPr>
            <a:r>
              <a:rPr lang="en-US" altLang="en-US" sz="13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alt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K-12</a:t>
            </a:r>
          </a:p>
          <a:p>
            <a:pPr eaLnBrk="1" hangingPunct="1">
              <a:spcBef>
                <a:spcPts val="0"/>
              </a:spcBef>
              <a:buClr>
                <a:srgbClr val="FFFFFF"/>
              </a:buClr>
            </a:pPr>
            <a:r>
              <a:rPr lang="en-US" altLang="en-US" sz="13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alt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Camps</a:t>
            </a:r>
          </a:p>
          <a:p>
            <a:pPr eaLnBrk="1" hangingPunct="1">
              <a:spcBef>
                <a:spcPts val="0"/>
              </a:spcBef>
              <a:buClr>
                <a:srgbClr val="FFFFFF"/>
              </a:buClr>
            </a:pPr>
            <a:r>
              <a:rPr lang="en-US" altLang="en-US" sz="13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Colleges + Universities</a:t>
            </a:r>
          </a:p>
          <a:p>
            <a:pPr lvl="2" algn="ctr" eaLnBrk="1" hangingPunct="1">
              <a:buFont typeface="Wingdings" panose="05000000000000000000" pitchFamily="2" charset="2"/>
              <a:buNone/>
            </a:pPr>
            <a:endParaRPr lang="en-US" altLang="en-US" sz="4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473576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685801"/>
            <a:ext cx="8229600" cy="1020763"/>
          </a:xfrm>
        </p:spPr>
        <p:txBody>
          <a:bodyPr/>
          <a:lstStyle/>
          <a:p>
            <a:pPr eaLnBrk="1" hangingPunct="1"/>
            <a:r>
              <a:rPr lang="en-US" alt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911 Consulting Clients</a:t>
            </a:r>
            <a:br>
              <a:rPr lang="en-US" alt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4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09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457200"/>
            <a:ext cx="12192000" cy="5943600"/>
          </a:xfrm>
        </p:spPr>
        <p:txBody>
          <a:bodyPr/>
          <a:lstStyle/>
          <a:p>
            <a:pPr eaLnBrk="1" hangingPunct="1">
              <a:spcBef>
                <a:spcPts val="0"/>
              </a:spcBef>
              <a:buClr>
                <a:srgbClr val="FFFFFF"/>
              </a:buClr>
            </a:pPr>
            <a:r>
              <a:rPr lang="en-US" altLang="en-US" sz="13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alt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K-12</a:t>
            </a:r>
          </a:p>
          <a:p>
            <a:pPr eaLnBrk="1" hangingPunct="1">
              <a:spcBef>
                <a:spcPts val="0"/>
              </a:spcBef>
              <a:buClr>
                <a:srgbClr val="FFFFFF"/>
              </a:buClr>
            </a:pPr>
            <a:r>
              <a:rPr lang="en-US" altLang="en-US" sz="13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alt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Camps</a:t>
            </a:r>
          </a:p>
          <a:p>
            <a:pPr eaLnBrk="1" hangingPunct="1">
              <a:spcBef>
                <a:spcPts val="0"/>
              </a:spcBef>
              <a:buClr>
                <a:srgbClr val="FFFFFF"/>
              </a:buClr>
            </a:pPr>
            <a:r>
              <a:rPr lang="en-US" altLang="en-US" sz="13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Colleges + Universities</a:t>
            </a:r>
          </a:p>
          <a:p>
            <a:pPr lvl="2" algn="ctr" eaLnBrk="1" hangingPunct="1">
              <a:buFont typeface="Wingdings" panose="05000000000000000000" pitchFamily="2" charset="2"/>
              <a:buNone/>
            </a:pPr>
            <a:endParaRPr lang="en-US" altLang="en-US" sz="4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FF0790-5AAA-4A0B-9C10-5C22F1727F7C}"/>
              </a:ext>
            </a:extLst>
          </p:cNvPr>
          <p:cNvSpPr txBox="1">
            <a:spLocks/>
          </p:cNvSpPr>
          <p:nvPr/>
        </p:nvSpPr>
        <p:spPr bwMode="auto">
          <a:xfrm rot="20950347">
            <a:off x="-2026899" y="-2614601"/>
            <a:ext cx="16245799" cy="12757763"/>
          </a:xfrm>
          <a:prstGeom prst="rect">
            <a:avLst/>
          </a:prstGeom>
          <a:solidFill>
            <a:sysClr val="window" lastClr="FFFFFF">
              <a:lumMod val="85000"/>
              <a:alpha val="84000"/>
            </a:sys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Worst Prepared </a:t>
            </a:r>
            <a:endParaRPr lang="en-US" sz="15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4214056138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Content Placeholder 5"/>
          <p:cNvSpPr>
            <a:spLocks noGrp="1"/>
          </p:cNvSpPr>
          <p:nvPr>
            <p:ph idx="1"/>
          </p:nvPr>
        </p:nvSpPr>
        <p:spPr>
          <a:xfrm>
            <a:off x="-228600" y="-1199270"/>
            <a:ext cx="8229600" cy="6705600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en-US" sz="45000" b="1" dirty="0">
                <a:solidFill>
                  <a:srgbClr val="FFFF00"/>
                </a:solidFill>
              </a:rPr>
              <a:t>56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en-US" sz="5400" b="1" dirty="0">
                <a:solidFill>
                  <a:srgbClr val="FFFFFF"/>
                </a:solidFill>
              </a:rPr>
              <a:t>High Rises Nationwide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C05326-A054-4272-B46C-2F14B8C723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9" t="44444"/>
          <a:stretch/>
        </p:blipFill>
        <p:spPr>
          <a:xfrm>
            <a:off x="8001000" y="0"/>
            <a:ext cx="419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990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5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56</a:t>
            </a:r>
            <a:r>
              <a:rPr lang="en-US" sz="54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High Rises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sz="half" idx="1"/>
          </p:nvPr>
        </p:nvSpPr>
        <p:spPr>
          <a:xfrm>
            <a:off x="-76200" y="901157"/>
            <a:ext cx="6096000" cy="5551489"/>
          </a:xfrm>
        </p:spPr>
        <p:txBody>
          <a:bodyPr/>
          <a:lstStyle/>
          <a:p>
            <a:pPr>
              <a:defRPr/>
            </a:pPr>
            <a:r>
              <a:rPr lang="en-US" sz="6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San Fran</a:t>
            </a:r>
          </a:p>
          <a:p>
            <a:pPr>
              <a:defRPr/>
            </a:pPr>
            <a:r>
              <a:rPr lang="en-US" sz="6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Detroit</a:t>
            </a:r>
          </a:p>
          <a:p>
            <a:pPr>
              <a:defRPr/>
            </a:pPr>
            <a:r>
              <a:rPr lang="en-US" sz="6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Chicago</a:t>
            </a:r>
          </a:p>
          <a:p>
            <a:pPr>
              <a:defRPr/>
            </a:pPr>
            <a:r>
              <a:rPr lang="en-US" sz="6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Atlanta</a:t>
            </a:r>
          </a:p>
          <a:p>
            <a:pPr>
              <a:defRPr/>
            </a:pPr>
            <a:r>
              <a:rPr lang="en-US" sz="6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Crystal City</a:t>
            </a:r>
          </a:p>
        </p:txBody>
      </p:sp>
      <p:sp>
        <p:nvSpPr>
          <p:cNvPr id="9220" name="Content Placeholder 3"/>
          <p:cNvSpPr>
            <a:spLocks noGrp="1"/>
          </p:cNvSpPr>
          <p:nvPr>
            <p:ph sz="half" idx="2"/>
          </p:nvPr>
        </p:nvSpPr>
        <p:spPr>
          <a:xfrm>
            <a:off x="4261338" y="977481"/>
            <a:ext cx="3657600" cy="4754563"/>
          </a:xfrm>
        </p:spPr>
        <p:txBody>
          <a:bodyPr/>
          <a:lstStyle/>
          <a:p>
            <a:pPr>
              <a:defRPr/>
            </a:pPr>
            <a:r>
              <a:rPr lang="en-US" sz="6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KCMO</a:t>
            </a:r>
          </a:p>
          <a:p>
            <a:pPr>
              <a:defRPr/>
            </a:pPr>
            <a:r>
              <a:rPr lang="en-US" sz="6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Boston</a:t>
            </a:r>
          </a:p>
          <a:p>
            <a:pPr>
              <a:defRPr/>
            </a:pPr>
            <a:r>
              <a:rPr lang="en-US" sz="6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D.C.</a:t>
            </a:r>
          </a:p>
          <a:p>
            <a:pPr>
              <a:defRPr/>
            </a:pPr>
            <a:r>
              <a:rPr lang="en-US" sz="6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Seattle</a:t>
            </a:r>
          </a:p>
          <a:p>
            <a:pPr>
              <a:defRPr/>
            </a:pP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7918938" y="990600"/>
            <a:ext cx="42672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itchFamily="34" charset="0"/>
              </a:rPr>
              <a:t>Stamford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itchFamily="34" charset="0"/>
              </a:rPr>
              <a:t>Phila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itchFamily="34" charset="0"/>
              </a:rPr>
              <a:t>NYC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itchFamily="34" charset="0"/>
              </a:rPr>
              <a:t>N.O.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itchFamily="34" charset="0"/>
              </a:rPr>
              <a:t>Houston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798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.medilert.co.uk/wp-content/uploads/2011/07/emergencyAction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4200" y="-1728235"/>
            <a:ext cx="15316200" cy="944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257701">
            <a:off x="-3226104" y="4954864"/>
            <a:ext cx="4399441" cy="21407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19206551">
            <a:off x="-277709" y="857150"/>
            <a:ext cx="12069904" cy="493981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Business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 + Train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77D7BA-8AB4-4E99-A5B5-149F7A92E7B6}"/>
              </a:ext>
            </a:extLst>
          </p:cNvPr>
          <p:cNvSpPr/>
          <p:nvPr/>
        </p:nvSpPr>
        <p:spPr>
          <a:xfrm>
            <a:off x="6858001" y="4572000"/>
            <a:ext cx="5113686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WFH</a:t>
            </a:r>
          </a:p>
        </p:txBody>
      </p:sp>
    </p:spTree>
    <p:extLst>
      <p:ext uri="{BB962C8B-B14F-4D97-AF65-F5344CB8AC3E}">
        <p14:creationId xmlns:p14="http://schemas.microsoft.com/office/powerpoint/2010/main" val="30561872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-228600"/>
            <a:ext cx="10972800" cy="1143000"/>
          </a:xfrm>
        </p:spPr>
        <p:txBody>
          <a:bodyPr/>
          <a:lstStyle/>
          <a:p>
            <a:r>
              <a:rPr 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952500" y="914400"/>
            <a:ext cx="6019800" cy="6095999"/>
          </a:xfrm>
        </p:spPr>
        <p:txBody>
          <a:bodyPr/>
          <a:lstStyle/>
          <a:p>
            <a: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ASSP</a:t>
            </a:r>
          </a:p>
          <a:p>
            <a: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NFPA</a:t>
            </a:r>
          </a:p>
          <a:p>
            <a: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7391400" y="762000"/>
            <a:ext cx="6096000" cy="6096000"/>
          </a:xfrm>
        </p:spPr>
        <p:txBody>
          <a:bodyPr/>
          <a:lstStyle/>
          <a:p>
            <a:r>
              <a:rPr 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OSHA</a:t>
            </a:r>
          </a:p>
          <a:p>
            <a:r>
              <a:rPr 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SHRM</a:t>
            </a:r>
          </a:p>
          <a:p>
            <a:r>
              <a:rPr 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RIMS</a:t>
            </a:r>
          </a:p>
          <a:p>
            <a:r>
              <a:rPr 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IFMA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9197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-1330569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5400" b="1" u="sng" dirty="0">
                <a:solidFill>
                  <a:srgbClr val="FFFFFF"/>
                </a:solidFill>
                <a:cs typeface="Arial" panose="020B0604020202020204" pitchFamily="34" charset="0"/>
              </a:rPr>
              <a:t>Speaker: </a:t>
            </a:r>
            <a:r>
              <a:rPr lang="en-US" altLang="en-US" sz="5400" b="1" u="sng" dirty="0">
                <a:cs typeface="Arial" panose="020B0604020202020204" pitchFamily="34" charset="0"/>
              </a:rPr>
              <a:t>BC</a:t>
            </a:r>
          </a:p>
        </p:txBody>
      </p:sp>
      <p:sp>
        <p:nvSpPr>
          <p:cNvPr id="5" name="Content Placeholder 1"/>
          <p:cNvSpPr>
            <a:spLocks noGrp="1"/>
          </p:cNvSpPr>
          <p:nvPr>
            <p:ph sz="half" idx="1"/>
          </p:nvPr>
        </p:nvSpPr>
        <p:spPr>
          <a:xfrm>
            <a:off x="0" y="914400"/>
            <a:ext cx="7831015" cy="5715000"/>
          </a:xfrm>
        </p:spPr>
        <p:txBody>
          <a:bodyPr/>
          <a:lstStyle/>
          <a:p>
            <a:r>
              <a:rPr lang="en-US" sz="8000" b="1" dirty="0">
                <a:solidFill>
                  <a:srgbClr val="FFFFFF"/>
                </a:solidFill>
              </a:rPr>
              <a:t>ACP Natl</a:t>
            </a:r>
          </a:p>
          <a:p>
            <a:r>
              <a:rPr lang="en-US" sz="8000" b="1" dirty="0">
                <a:solidFill>
                  <a:srgbClr val="FFFFFF"/>
                </a:solidFill>
              </a:rPr>
              <a:t>ACP Webinars</a:t>
            </a:r>
          </a:p>
          <a:p>
            <a:r>
              <a:rPr lang="en-US" sz="8000" b="1" dirty="0">
                <a:solidFill>
                  <a:srgbClr val="FFFFFF"/>
                </a:solidFill>
              </a:rPr>
              <a:t>ACP NYC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ACP Boston</a:t>
            </a:r>
          </a:p>
          <a:p>
            <a:endParaRPr lang="en-US" sz="8000" b="1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DDB0B3D-8C96-445E-96A4-1E3CDDFD4B1A}"/>
              </a:ext>
            </a:extLst>
          </p:cNvPr>
          <p:cNvSpPr txBox="1">
            <a:spLocks/>
          </p:cNvSpPr>
          <p:nvPr/>
        </p:nvSpPr>
        <p:spPr bwMode="auto">
          <a:xfrm>
            <a:off x="7510333" y="2327031"/>
            <a:ext cx="6686314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ACP PA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ACP CT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EGLACP</a:t>
            </a:r>
          </a:p>
        </p:txBody>
      </p:sp>
    </p:spTree>
    <p:extLst>
      <p:ext uri="{BB962C8B-B14F-4D97-AF65-F5344CB8AC3E}">
        <p14:creationId xmlns:p14="http://schemas.microsoft.com/office/powerpoint/2010/main" val="34038698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5400" b="1" u="sng" dirty="0">
                <a:solidFill>
                  <a:srgbClr val="FFFFFF"/>
                </a:solidFill>
                <a:cs typeface="Arial" panose="020B0604020202020204" pitchFamily="34" charset="0"/>
              </a:rPr>
              <a:t>Speaker: </a:t>
            </a:r>
            <a:r>
              <a:rPr lang="en-US" altLang="en-US" sz="5400" b="1" u="sng" dirty="0">
                <a:solidFill>
                  <a:schemeClr val="accent1"/>
                </a:solidFill>
                <a:cs typeface="Arial" panose="020B0604020202020204" pitchFamily="34" charset="0"/>
              </a:rPr>
              <a:t>BC</a:t>
            </a:r>
          </a:p>
        </p:txBody>
      </p:sp>
      <p:sp>
        <p:nvSpPr>
          <p:cNvPr id="5" name="Content Placeholder 1"/>
          <p:cNvSpPr>
            <a:spLocks noGrp="1"/>
          </p:cNvSpPr>
          <p:nvPr>
            <p:ph sz="half" idx="1"/>
          </p:nvPr>
        </p:nvSpPr>
        <p:spPr>
          <a:xfrm>
            <a:off x="41032" y="914400"/>
            <a:ext cx="7274168" cy="5715000"/>
          </a:xfrm>
        </p:spPr>
        <p:txBody>
          <a:bodyPr/>
          <a:lstStyle/>
          <a:p>
            <a:r>
              <a:rPr lang="en-US" sz="8000" b="1" dirty="0">
                <a:solidFill>
                  <a:srgbClr val="FFFFFF"/>
                </a:solidFill>
              </a:rPr>
              <a:t>CPAC</a:t>
            </a:r>
          </a:p>
          <a:p>
            <a:r>
              <a:rPr lang="en-US" sz="8000" b="1" dirty="0">
                <a:solidFill>
                  <a:srgbClr val="FFFFFF"/>
                </a:solidFill>
              </a:rPr>
              <a:t>CPE</a:t>
            </a:r>
          </a:p>
          <a:p>
            <a:r>
              <a:rPr lang="en-US" sz="8000" b="1" dirty="0">
                <a:solidFill>
                  <a:srgbClr val="FFFFFF"/>
                </a:solidFill>
              </a:rPr>
              <a:t>Cont Insights</a:t>
            </a:r>
          </a:p>
          <a:p>
            <a:r>
              <a:rPr lang="en-US" altLang="en-US" sz="8000" b="1" dirty="0">
                <a:solidFill>
                  <a:srgbClr val="FFFFFF"/>
                </a:solidFill>
                <a:cs typeface="Arial" panose="020B0604020202020204" pitchFamily="34" charset="0"/>
              </a:rPr>
              <a:t>DRI</a:t>
            </a:r>
          </a:p>
          <a:p>
            <a:endParaRPr lang="en-US" sz="8000" b="1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DDB0B3D-8C96-445E-96A4-1E3CDDFD4B1A}"/>
              </a:ext>
            </a:extLst>
          </p:cNvPr>
          <p:cNvSpPr txBox="1">
            <a:spLocks/>
          </p:cNvSpPr>
          <p:nvPr/>
        </p:nvSpPr>
        <p:spPr bwMode="auto">
          <a:xfrm>
            <a:off x="7696200" y="990600"/>
            <a:ext cx="533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EEI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EUCI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NEDRIX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SNUG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554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10363200" cy="1143000"/>
          </a:xfrm>
        </p:spPr>
        <p:txBody>
          <a:bodyPr/>
          <a:lstStyle/>
          <a:p>
            <a:pPr eaLnBrk="1" hangingPunct="1"/>
            <a:r>
              <a:rPr lang="en-US" altLang="en-US" sz="5400" b="1" u="sng" dirty="0">
                <a:solidFill>
                  <a:srgbClr val="FFFFFF"/>
                </a:solidFill>
                <a:cs typeface="Arial" panose="020B0604020202020204" pitchFamily="34" charset="0"/>
              </a:rPr>
              <a:t>Expert Consultant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341120"/>
            <a:ext cx="9616440" cy="5516880"/>
          </a:xfrm>
        </p:spPr>
        <p:txBody>
          <a:bodyPr/>
          <a:lstStyle/>
          <a:p>
            <a:pPr eaLnBrk="1" hangingPunct="1">
              <a:buClr>
                <a:srgbClr val="FFFFFF"/>
              </a:buClr>
              <a:defRPr/>
            </a:pPr>
            <a:r>
              <a:rPr lang="en-US" sz="6000" b="1" dirty="0">
                <a:solidFill>
                  <a:srgbClr val="FFFFFF"/>
                </a:solidFill>
                <a:cs typeface="Arial" pitchFamily="34" charset="0"/>
              </a:rPr>
              <a:t>Landmark Legal Cases</a:t>
            </a:r>
          </a:p>
          <a:p>
            <a:pPr eaLnBrk="1" hangingPunct="1">
              <a:buClr>
                <a:srgbClr val="FFFFFF"/>
              </a:buClr>
              <a:defRPr/>
            </a:pPr>
            <a:r>
              <a:rPr lang="en-US" sz="6000" b="1" dirty="0">
                <a:solidFill>
                  <a:srgbClr val="FFFFFF"/>
                </a:solidFill>
                <a:cs typeface="Arial" pitchFamily="34" charset="0"/>
              </a:rPr>
              <a:t>Expected Settlements:</a:t>
            </a:r>
          </a:p>
          <a:p>
            <a:pPr marL="0" indent="0" eaLnBrk="1" hangingPunct="1">
              <a:buClr>
                <a:srgbClr val="FFFFFF"/>
              </a:buClr>
              <a:buNone/>
              <a:defRPr/>
            </a:pPr>
            <a:r>
              <a:rPr lang="en-US" sz="6000" b="1" dirty="0">
                <a:solidFill>
                  <a:srgbClr val="FFFFFF"/>
                </a:solidFill>
                <a:cs typeface="Arial" pitchFamily="34" charset="0"/>
              </a:rPr>
              <a:t>          </a:t>
            </a:r>
            <a:r>
              <a:rPr lang="en-US" sz="6000" b="1" dirty="0">
                <a:solidFill>
                  <a:srgbClr val="FFFF00"/>
                </a:solidFill>
                <a:cs typeface="Arial" pitchFamily="34" charset="0"/>
              </a:rPr>
              <a:t>$1 Billion </a:t>
            </a:r>
            <a:r>
              <a:rPr lang="en-US" sz="6000" b="1" dirty="0">
                <a:solidFill>
                  <a:srgbClr val="FFFFFF"/>
                </a:solidFill>
                <a:cs typeface="Arial" pitchFamily="34" charset="0"/>
              </a:rPr>
              <a:t>Each</a:t>
            </a:r>
          </a:p>
          <a:p>
            <a:pPr eaLnBrk="1" hangingPunct="1">
              <a:buClr>
                <a:srgbClr val="FFFFFF"/>
              </a:buClr>
              <a:defRPr/>
            </a:pPr>
            <a:r>
              <a:rPr lang="en-US" sz="6000" b="1" dirty="0">
                <a:solidFill>
                  <a:srgbClr val="FFFFFF"/>
                </a:solidFill>
                <a:cs typeface="Arial" pitchFamily="34" charset="0"/>
              </a:rPr>
              <a:t>“Failure to </a:t>
            </a:r>
            <a:r>
              <a:rPr lang="en-US" sz="6600" b="1" dirty="0">
                <a:solidFill>
                  <a:srgbClr val="FFFF00"/>
                </a:solidFill>
                <a:cs typeface="Arial" pitchFamily="34" charset="0"/>
              </a:rPr>
              <a:t>Plan</a:t>
            </a:r>
            <a:r>
              <a:rPr lang="en-US" sz="6000" b="1" dirty="0">
                <a:solidFill>
                  <a:srgbClr val="FFFFFF"/>
                </a:solidFill>
                <a:cs typeface="Arial" pitchFamily="34" charset="0"/>
              </a:rPr>
              <a:t>”</a:t>
            </a:r>
          </a:p>
          <a:p>
            <a:pPr eaLnBrk="1" hangingPunct="1">
              <a:buClr>
                <a:srgbClr val="FFFFFF"/>
              </a:buClr>
              <a:defRPr/>
            </a:pPr>
            <a:r>
              <a:rPr lang="en-US" sz="6000" b="1" dirty="0">
                <a:solidFill>
                  <a:srgbClr val="FFFFFF"/>
                </a:solidFill>
                <a:cs typeface="Arial" pitchFamily="34" charset="0"/>
              </a:rPr>
              <a:t>“Failure to </a:t>
            </a:r>
            <a:r>
              <a:rPr lang="en-US" sz="6600" b="1" dirty="0">
                <a:solidFill>
                  <a:srgbClr val="FFFF00"/>
                </a:solidFill>
                <a:cs typeface="Arial" pitchFamily="34" charset="0"/>
              </a:rPr>
              <a:t>Train</a:t>
            </a:r>
            <a:r>
              <a:rPr lang="en-US" sz="6000" b="1" dirty="0">
                <a:solidFill>
                  <a:srgbClr val="FFFFFF"/>
                </a:solidFill>
                <a:cs typeface="Arial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9459525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6757E-4BD4-4A70-861E-81B9F94CF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5618"/>
            <a:ext cx="12684369" cy="68579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br>
              <a:rPr lang="en-US" sz="1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Will COVID19 </a:t>
            </a:r>
            <a:br>
              <a:rPr lang="en-US" sz="1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Last?</a:t>
            </a:r>
            <a:b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448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6757E-4BD4-4A70-861E-81B9F94CF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0394"/>
            <a:ext cx="12192000" cy="6857999"/>
          </a:xfrm>
        </p:spPr>
        <p:txBody>
          <a:bodyPr>
            <a:normAutofit/>
          </a:bodyPr>
          <a:lstStyle/>
          <a:p>
            <a:pPr algn="ctr"/>
            <a:b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a Precident</a:t>
            </a:r>
            <a:b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1985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0C731FA-C5C1-4DFB-BD82-4D4CDF801B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425" y="98425"/>
          <a:ext cx="898525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Packager Shell Object" showAsIcon="1" r:id="rId3" imgW="899280" imgH="673200" progId="Package">
                  <p:embed/>
                </p:oleObj>
              </mc:Choice>
              <mc:Fallback>
                <p:oleObj name="Packager Shell Object" showAsIcon="1" r:id="rId3" imgW="899280" imgH="673200" progId="Packag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0C731FA-C5C1-4DFB-BD82-4D4CDF801B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898525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525FB17-F51A-47B0-B01F-2B73E509AF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26" y="0"/>
            <a:ext cx="12320905" cy="573024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0555A8A-D775-41D2-B3F8-8334E5789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-417639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9CC9E6-0860-426C-9AF0-0D104A5BE36A}"/>
              </a:ext>
            </a:extLst>
          </p:cNvPr>
          <p:cNvSpPr txBox="1">
            <a:spLocks/>
          </p:cNvSpPr>
          <p:nvPr/>
        </p:nvSpPr>
        <p:spPr>
          <a:xfrm>
            <a:off x="-98426" y="5434012"/>
            <a:ext cx="12191999" cy="1789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1918-1920 Pandemic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851776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0C731FA-C5C1-4DFB-BD82-4D4CDF801B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425" y="98425"/>
          <a:ext cx="898525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Packager Shell Object" showAsIcon="1" r:id="rId3" imgW="899280" imgH="673200" progId="Package">
                  <p:embed/>
                </p:oleObj>
              </mc:Choice>
              <mc:Fallback>
                <p:oleObj name="Packager Shell Object" showAsIcon="1" r:id="rId3" imgW="899280" imgH="673200" progId="Packag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0C731FA-C5C1-4DFB-BD82-4D4CDF801B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898525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525FB17-F51A-47B0-B01F-2B73E509AF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26" y="0"/>
            <a:ext cx="12320905" cy="573024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0555A8A-D775-41D2-B3F8-8334E5789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-417639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9CC9E6-0860-426C-9AF0-0D104A5BE36A}"/>
              </a:ext>
            </a:extLst>
          </p:cNvPr>
          <p:cNvSpPr txBox="1">
            <a:spLocks/>
          </p:cNvSpPr>
          <p:nvPr/>
        </p:nvSpPr>
        <p:spPr>
          <a:xfrm>
            <a:off x="-98426" y="5434012"/>
            <a:ext cx="12191999" cy="1789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1918-1920 Pandemic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C3404684-55CE-4E5B-AD59-19EE36B5BC3E}"/>
              </a:ext>
            </a:extLst>
          </p:cNvPr>
          <p:cNvSpPr txBox="1">
            <a:spLocks/>
          </p:cNvSpPr>
          <p:nvPr/>
        </p:nvSpPr>
        <p:spPr bwMode="auto">
          <a:xfrm rot="21123309">
            <a:off x="-2864918" y="-3120431"/>
            <a:ext cx="15940876" cy="13853355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096963" marR="0" lvl="0" indent="0" defTabSz="808038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Dead       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Americans</a:t>
            </a:r>
          </a:p>
          <a:p>
            <a:pPr marL="0" marR="0" lvl="0" indent="0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650,000 </a:t>
            </a:r>
          </a:p>
        </p:txBody>
      </p:sp>
    </p:spTree>
    <p:extLst>
      <p:ext uri="{BB962C8B-B14F-4D97-AF65-F5344CB8AC3E}">
        <p14:creationId xmlns:p14="http://schemas.microsoft.com/office/powerpoint/2010/main" val="31296599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0C731FA-C5C1-4DFB-BD82-4D4CDF801B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425" y="98425"/>
          <a:ext cx="898525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Packager Shell Object" showAsIcon="1" r:id="rId3" imgW="899280" imgH="673200" progId="Package">
                  <p:embed/>
                </p:oleObj>
              </mc:Choice>
              <mc:Fallback>
                <p:oleObj name="Packager Shell Object" showAsIcon="1" r:id="rId3" imgW="899280" imgH="673200" progId="Packag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0C731FA-C5C1-4DFB-BD82-4D4CDF801B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898525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525FB17-F51A-47B0-B01F-2B73E509AF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26" y="0"/>
            <a:ext cx="12320905" cy="573024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0555A8A-D775-41D2-B3F8-8334E5789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-417639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9CC9E6-0860-426C-9AF0-0D104A5BE36A}"/>
              </a:ext>
            </a:extLst>
          </p:cNvPr>
          <p:cNvSpPr txBox="1">
            <a:spLocks/>
          </p:cNvSpPr>
          <p:nvPr/>
        </p:nvSpPr>
        <p:spPr>
          <a:xfrm>
            <a:off x="-98426" y="5434012"/>
            <a:ext cx="12191999" cy="1789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1918-1920 Pandemic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C3404684-55CE-4E5B-AD59-19EE36B5BC3E}"/>
              </a:ext>
            </a:extLst>
          </p:cNvPr>
          <p:cNvSpPr txBox="1">
            <a:spLocks/>
          </p:cNvSpPr>
          <p:nvPr/>
        </p:nvSpPr>
        <p:spPr bwMode="auto">
          <a:xfrm rot="21123309">
            <a:off x="-2869993" y="-3193511"/>
            <a:ext cx="16998332" cy="13853355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096963" marR="0" lvl="0" indent="0" algn="ctr" defTabSz="808038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Equals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2 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Million</a:t>
            </a: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Today</a:t>
            </a:r>
            <a:endParaRPr kumimoji="0" lang="en-US" sz="1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994231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B8B02-328D-4A6C-9DAF-174876085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DE287A09-579B-453D-A91F-2225E8ED7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Six myths about vaccination – and why they're wrong">
            <a:extLst>
              <a:ext uri="{FF2B5EF4-FFF2-40B4-BE49-F238E27FC236}">
                <a16:creationId xmlns:a16="http://schemas.microsoft.com/office/drawing/2014/main" id="{F6358278-6AFA-45CF-850A-39A4005FE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148" y="0"/>
            <a:ext cx="6160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090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" y="762000"/>
            <a:ext cx="7802880" cy="6858000"/>
          </a:xfrm>
        </p:spPr>
        <p:txBody>
          <a:bodyPr/>
          <a:lstStyle/>
          <a:p>
            <a:pPr algn="l" eaLnBrk="1" hangingPunct="1"/>
            <a:r>
              <a:rPr lang="en-US" altLang="en-US" sz="14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“They’ll Be Fine”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FA1FC2-063D-4B93-8236-1E22B87A3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187" y="0"/>
            <a:ext cx="4947813" cy="6857999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DAF4192-4342-4087-B85C-51EA33122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7086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WFH</a:t>
            </a:r>
          </a:p>
        </p:txBody>
      </p:sp>
    </p:spTree>
    <p:extLst>
      <p:ext uri="{BB962C8B-B14F-4D97-AF65-F5344CB8AC3E}">
        <p14:creationId xmlns:p14="http://schemas.microsoft.com/office/powerpoint/2010/main" val="1140956233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B8B02-328D-4A6C-9DAF-174876085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35347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330,000 Americans</a:t>
            </a:r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DE287A09-579B-453D-A91F-2225E8ED7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Six myths about vaccination – and why they're wrong">
            <a:extLst>
              <a:ext uri="{FF2B5EF4-FFF2-40B4-BE49-F238E27FC236}">
                <a16:creationId xmlns:a16="http://schemas.microsoft.com/office/drawing/2014/main" id="{F6358278-6AFA-45CF-850A-39A4005FE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148" y="0"/>
            <a:ext cx="6160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54A3E618-E021-48D2-853B-65D28A93B353}"/>
              </a:ext>
            </a:extLst>
          </p:cNvPr>
          <p:cNvSpPr txBox="1">
            <a:spLocks/>
          </p:cNvSpPr>
          <p:nvPr/>
        </p:nvSpPr>
        <p:spPr bwMode="auto">
          <a:xfrm rot="20763486">
            <a:off x="-3897715" y="-3064705"/>
            <a:ext cx="19635732" cy="14118845"/>
          </a:xfrm>
          <a:prstGeom prst="rect">
            <a:avLst/>
          </a:prstGeom>
          <a:solidFill>
            <a:srgbClr val="C0C0C0">
              <a:alpha val="41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330,000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Americans</a:t>
            </a:r>
          </a:p>
        </p:txBody>
      </p:sp>
    </p:spTree>
    <p:extLst>
      <p:ext uri="{BB962C8B-B14F-4D97-AF65-F5344CB8AC3E}">
        <p14:creationId xmlns:p14="http://schemas.microsoft.com/office/powerpoint/2010/main" val="34675598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B8B02-328D-4A6C-9DAF-174876085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35347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330,000 Americans</a:t>
            </a:r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DE287A09-579B-453D-A91F-2225E8ED7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Six myths about vaccination – and why they're wrong">
            <a:extLst>
              <a:ext uri="{FF2B5EF4-FFF2-40B4-BE49-F238E27FC236}">
                <a16:creationId xmlns:a16="http://schemas.microsoft.com/office/drawing/2014/main" id="{F6358278-6AFA-45CF-850A-39A4005FE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148" y="0"/>
            <a:ext cx="6160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54A3E618-E021-48D2-853B-65D28A93B353}"/>
              </a:ext>
            </a:extLst>
          </p:cNvPr>
          <p:cNvSpPr txBox="1">
            <a:spLocks/>
          </p:cNvSpPr>
          <p:nvPr/>
        </p:nvSpPr>
        <p:spPr bwMode="auto">
          <a:xfrm rot="21143555">
            <a:off x="-3395480" y="-3228583"/>
            <a:ext cx="18982959" cy="14254311"/>
          </a:xfrm>
          <a:prstGeom prst="rect">
            <a:avLst/>
          </a:prstGeom>
          <a:solidFill>
            <a:srgbClr val="C0C0C0">
              <a:alpha val="41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330,000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Americans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X2</a:t>
            </a:r>
          </a:p>
        </p:txBody>
      </p:sp>
    </p:spTree>
    <p:extLst>
      <p:ext uri="{BB962C8B-B14F-4D97-AF65-F5344CB8AC3E}">
        <p14:creationId xmlns:p14="http://schemas.microsoft.com/office/powerpoint/2010/main" val="22705380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B8B02-328D-4A6C-9DAF-174876085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35347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330,000 Americans</a:t>
            </a:r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DE287A09-579B-453D-A91F-2225E8ED7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Six myths about vaccination – and why they're wrong">
            <a:extLst>
              <a:ext uri="{FF2B5EF4-FFF2-40B4-BE49-F238E27FC236}">
                <a16:creationId xmlns:a16="http://schemas.microsoft.com/office/drawing/2014/main" id="{F6358278-6AFA-45CF-850A-39A4005FE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148" y="0"/>
            <a:ext cx="6160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54A3E618-E021-48D2-853B-65D28A93B353}"/>
              </a:ext>
            </a:extLst>
          </p:cNvPr>
          <p:cNvSpPr txBox="1">
            <a:spLocks/>
          </p:cNvSpPr>
          <p:nvPr/>
        </p:nvSpPr>
        <p:spPr bwMode="auto">
          <a:xfrm rot="21143555">
            <a:off x="-3395479" y="-3350503"/>
            <a:ext cx="18982959" cy="14254311"/>
          </a:xfrm>
          <a:prstGeom prst="rect">
            <a:avLst/>
          </a:prstGeom>
          <a:solidFill>
            <a:srgbClr val="C0C0C0">
              <a:alpha val="41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330,000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Americans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16406136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B8B02-328D-4A6C-9DAF-174876085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35347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330,000 Americans</a:t>
            </a:r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DE287A09-579B-453D-A91F-2225E8ED7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Six myths about vaccination – and why they're wrong">
            <a:extLst>
              <a:ext uri="{FF2B5EF4-FFF2-40B4-BE49-F238E27FC236}">
                <a16:creationId xmlns:a16="http://schemas.microsoft.com/office/drawing/2014/main" id="{F6358278-6AFA-45CF-850A-39A4005FE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148" y="0"/>
            <a:ext cx="6160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54A3E618-E021-48D2-853B-65D28A93B353}"/>
              </a:ext>
            </a:extLst>
          </p:cNvPr>
          <p:cNvSpPr txBox="1">
            <a:spLocks/>
          </p:cNvSpPr>
          <p:nvPr/>
        </p:nvSpPr>
        <p:spPr bwMode="auto">
          <a:xfrm rot="21143555">
            <a:off x="-3460332" y="-3259063"/>
            <a:ext cx="18982959" cy="14254311"/>
          </a:xfrm>
          <a:prstGeom prst="rect">
            <a:avLst/>
          </a:prstGeom>
          <a:solidFill>
            <a:srgbClr val="C0C0C0">
              <a:alpha val="41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330,000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Americans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X4</a:t>
            </a:r>
          </a:p>
        </p:txBody>
      </p:sp>
    </p:spTree>
    <p:extLst>
      <p:ext uri="{BB962C8B-B14F-4D97-AF65-F5344CB8AC3E}">
        <p14:creationId xmlns:p14="http://schemas.microsoft.com/office/powerpoint/2010/main" val="23423872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C3CA6-9B65-43A1-883C-0D4FA1ED9F2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23420" b="17369"/>
          <a:stretch/>
        </p:blipFill>
        <p:spPr bwMode="auto">
          <a:xfrm>
            <a:off x="6659880" y="0"/>
            <a:ext cx="553212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-365760" y="-2894"/>
            <a:ext cx="7025640" cy="68580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BF220F74-BA12-431C-9484-46ADE2AF9D1C}"/>
              </a:ext>
            </a:extLst>
          </p:cNvPr>
          <p:cNvSpPr txBox="1">
            <a:spLocks/>
          </p:cNvSpPr>
          <p:nvPr/>
        </p:nvSpPr>
        <p:spPr bwMode="auto">
          <a:xfrm rot="21017496">
            <a:off x="-3762671" y="-3633317"/>
            <a:ext cx="19717343" cy="14118845"/>
          </a:xfrm>
          <a:prstGeom prst="rect">
            <a:avLst/>
          </a:prstGeom>
          <a:solidFill>
            <a:srgbClr val="C0C0C0">
              <a:alpha val="7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Spring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7285085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858001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For Every Complex Problem,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There’s a Simple Solution </a:t>
            </a:r>
            <a:br>
              <a:rPr lang="en-US" sz="5300" b="1" dirty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That’s Always </a:t>
            </a:r>
            <a:r>
              <a:rPr lang="en-US" sz="225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Wrong</a:t>
            </a:r>
          </a:p>
        </p:txBody>
      </p:sp>
    </p:spTree>
    <p:extLst>
      <p:ext uri="{BB962C8B-B14F-4D97-AF65-F5344CB8AC3E}">
        <p14:creationId xmlns:p14="http://schemas.microsoft.com/office/powerpoint/2010/main" val="110961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C3F0A5-4334-4E00-84F2-C38D26978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59"/>
            <a:ext cx="12192000" cy="7441809"/>
          </a:xfrm>
        </p:spPr>
        <p:txBody>
          <a:bodyPr>
            <a:normAutofit fontScale="90000"/>
          </a:bodyPr>
          <a:lstStyle/>
          <a:p>
            <a:r>
              <a:rPr lang="en-US" sz="8900" b="1" u="sng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Return to Work:</a:t>
            </a:r>
            <a:br>
              <a:rPr lang="en-US" sz="11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Most Important Issue You’ve Completely Overlooked</a:t>
            </a:r>
            <a:br>
              <a:rPr lang="en-US" b="1" dirty="0">
                <a:effectLst/>
              </a:rPr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0DA397-64D3-45E5-ACCD-7C0E6E038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75" y="-1"/>
            <a:ext cx="439102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047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E57D1-E45D-42EA-BEB4-0813C8B92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08738"/>
            <a:ext cx="12192000" cy="50323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7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 </a:t>
            </a:r>
          </a:p>
        </p:txBody>
      </p:sp>
    </p:spTree>
    <p:extLst>
      <p:ext uri="{BB962C8B-B14F-4D97-AF65-F5344CB8AC3E}">
        <p14:creationId xmlns:p14="http://schemas.microsoft.com/office/powerpoint/2010/main" val="36172245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E57D1-E45D-42EA-BEB4-0813C8B92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234462"/>
            <a:ext cx="12192000" cy="50323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6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 </a:t>
            </a:r>
          </a:p>
          <a:p>
            <a:pPr marL="0" indent="0" algn="ctr">
              <a:buNone/>
            </a:pPr>
            <a:r>
              <a:rPr lang="en-US" sz="16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6500" b="1" i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US" sz="16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the Boss</a:t>
            </a:r>
          </a:p>
        </p:txBody>
      </p:sp>
    </p:spTree>
    <p:extLst>
      <p:ext uri="{BB962C8B-B14F-4D97-AF65-F5344CB8AC3E}">
        <p14:creationId xmlns:p14="http://schemas.microsoft.com/office/powerpoint/2010/main" val="24317952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78B28-3350-48A9-B6B0-14534AFB5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547445"/>
            <a:ext cx="12191999" cy="8721968"/>
          </a:xfrm>
        </p:spPr>
        <p:txBody>
          <a:bodyPr>
            <a:noAutofit/>
          </a:bodyPr>
          <a:lstStyle/>
          <a:p>
            <a:pPr algn="ctr"/>
            <a:r>
              <a:rPr lang="en-US" sz="15000" b="1" dirty="0">
                <a:latin typeface="Arial Black" panose="020B0A04020102020204" pitchFamily="34" charset="0"/>
                <a:cs typeface="Arial" panose="020B0604020202020204" pitchFamily="34" charset="0"/>
              </a:rPr>
              <a:t>86% </a:t>
            </a:r>
            <a:br>
              <a:rPr lang="en-US" sz="13500" b="1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workers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say </a:t>
            </a:r>
            <a:b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don’t trust 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CEOs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senior managers to safely lead them back to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03CB2-B09C-4E68-A517-09CE6CCEF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97416"/>
            <a:ext cx="12192000" cy="11605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Edelman Trust Barometer Special Report:  </a:t>
            </a:r>
          </a:p>
          <a:p>
            <a:pPr marL="0" indent="0" algn="ctr"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Workplace Trust and the Coronavirus</a:t>
            </a:r>
          </a:p>
        </p:txBody>
      </p:sp>
    </p:spTree>
    <p:extLst>
      <p:ext uri="{BB962C8B-B14F-4D97-AF65-F5344CB8AC3E}">
        <p14:creationId xmlns:p14="http://schemas.microsoft.com/office/powerpoint/2010/main" val="1247283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9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7543800" cy="5943600"/>
          </a:xfrm>
        </p:spPr>
        <p:txBody>
          <a:bodyPr/>
          <a:lstStyle/>
          <a:p>
            <a:pPr marL="0" indent="0" eaLnBrk="1" hangingPunct="1">
              <a:buClr>
                <a:srgbClr val="FFFFFF"/>
              </a:buClr>
              <a:buNone/>
            </a:pPr>
            <a:r>
              <a:rPr lang="en-US" alt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“What Could Go Wrong?”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9AB2EF-C271-464E-9C29-7EE157A3C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EACF23C-7919-487F-A484-3B45DEFB1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7086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WFH</a:t>
            </a:r>
          </a:p>
        </p:txBody>
      </p:sp>
    </p:spTree>
    <p:extLst>
      <p:ext uri="{BB962C8B-B14F-4D97-AF65-F5344CB8AC3E}">
        <p14:creationId xmlns:p14="http://schemas.microsoft.com/office/powerpoint/2010/main" val="983356720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E57D1-E45D-42EA-BEB4-0813C8B92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22739" y="-234462"/>
            <a:ext cx="12637477" cy="50323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7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</a:t>
            </a:r>
          </a:p>
          <a:p>
            <a:pPr marL="0" indent="0" algn="ctr">
              <a:buNone/>
            </a:pPr>
            <a:r>
              <a:rPr lang="en-US" sz="17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Emps Trust You</a:t>
            </a:r>
          </a:p>
        </p:txBody>
      </p:sp>
    </p:spTree>
    <p:extLst>
      <p:ext uri="{BB962C8B-B14F-4D97-AF65-F5344CB8AC3E}">
        <p14:creationId xmlns:p14="http://schemas.microsoft.com/office/powerpoint/2010/main" val="29900586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B7B553-B1F7-4FA7-9EE4-42974612B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5353" y="-330811"/>
            <a:ext cx="12192000" cy="1690688"/>
          </a:xfrm>
        </p:spPr>
        <p:txBody>
          <a:bodyPr>
            <a:normAutofit/>
          </a:bodyPr>
          <a:lstStyle/>
          <a:p>
            <a:pPr algn="ctr"/>
            <a:r>
              <a:rPr lang="en-US" sz="6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Reopening Guidelines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5A9AE2-6167-4A13-92B6-0170EF87E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01969"/>
            <a:ext cx="12356123" cy="5591907"/>
          </a:xfrm>
        </p:spPr>
        <p:txBody>
          <a:bodyPr>
            <a:normAutofit/>
          </a:bodyPr>
          <a:lstStyle/>
          <a:p>
            <a:pPr marL="280988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Recreate Pandemic Plan. </a:t>
            </a:r>
          </a:p>
          <a:p>
            <a:pPr marL="52388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lang="en-US" sz="4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Train + Exercise</a:t>
            </a:r>
          </a:p>
          <a:p>
            <a:pPr marL="280988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Masks, Distancing, Vectoring, </a:t>
            </a:r>
          </a:p>
          <a:p>
            <a:pPr marL="52388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Flex Time, etc.</a:t>
            </a:r>
            <a:endParaRPr lang="en-US" sz="4800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0988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 Sick, Exposure, Testing, Vaxing</a:t>
            </a:r>
            <a:endParaRPr lang="en-US" sz="4800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0988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Reconfigure Workplace </a:t>
            </a:r>
            <a:endParaRPr lang="en-US" sz="4800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0988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Follow Existing OSHA Standards</a:t>
            </a:r>
          </a:p>
          <a:p>
            <a:pPr marL="280988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 descr="https://hughesenv.com/wp-content/uploads/2013/09/20140815_-_OSHA_square.jpg">
            <a:extLst>
              <a:ext uri="{FF2B5EF4-FFF2-40B4-BE49-F238E27FC236}">
                <a16:creationId xmlns:a16="http://schemas.microsoft.com/office/drawing/2014/main" id="{E4079A74-FFC8-4F4C-9596-E762047A8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10011508" y="5357446"/>
            <a:ext cx="2180492" cy="150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9647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B7B553-B1F7-4FA7-9EE4-42974612B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5353" y="-330811"/>
            <a:ext cx="12192000" cy="1690688"/>
          </a:xfrm>
        </p:spPr>
        <p:txBody>
          <a:bodyPr>
            <a:normAutofit/>
          </a:bodyPr>
          <a:lstStyle/>
          <a:p>
            <a:pPr algn="ctr"/>
            <a:r>
              <a:rPr lang="en-US" sz="6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Reopening Guidelines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5A9AE2-6167-4A13-92B6-0170EF87E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89539"/>
            <a:ext cx="12356123" cy="5591907"/>
          </a:xfrm>
        </p:spPr>
        <p:txBody>
          <a:bodyPr>
            <a:normAutofit/>
          </a:bodyPr>
          <a:lstStyle/>
          <a:p>
            <a:pPr marL="280988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Recreate Pandemic Plan. </a:t>
            </a:r>
          </a:p>
          <a:p>
            <a:pPr marL="52388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lang="en-US" sz="4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Train + Exercise</a:t>
            </a:r>
          </a:p>
          <a:p>
            <a:pPr marL="280988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Masks, Distancing, Vectoring, </a:t>
            </a:r>
          </a:p>
          <a:p>
            <a:pPr marL="52388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Flex Time, etc.</a:t>
            </a:r>
            <a:endParaRPr lang="en-US" sz="4800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0988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 Sick, Exposure, Testing, Vaxing</a:t>
            </a:r>
            <a:endParaRPr lang="en-US" sz="4800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0988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Reconfigure Workplace </a:t>
            </a:r>
            <a:endParaRPr lang="en-US" sz="4800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0988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Follow Existing OSHA Standards</a:t>
            </a:r>
          </a:p>
          <a:p>
            <a:pPr marL="280988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 descr="https://hughesenv.com/wp-content/uploads/2013/09/20140815_-_OSHA_square.jpg">
            <a:extLst>
              <a:ext uri="{FF2B5EF4-FFF2-40B4-BE49-F238E27FC236}">
                <a16:creationId xmlns:a16="http://schemas.microsoft.com/office/drawing/2014/main" id="{E4079A74-FFC8-4F4C-9596-E762047A8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10011508" y="5357446"/>
            <a:ext cx="2180492" cy="150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806D5D2A-559C-4EB1-8CC1-2D96B98D3B46}"/>
              </a:ext>
            </a:extLst>
          </p:cNvPr>
          <p:cNvSpPr txBox="1">
            <a:spLocks/>
          </p:cNvSpPr>
          <p:nvPr/>
        </p:nvSpPr>
        <p:spPr bwMode="auto">
          <a:xfrm rot="20601945">
            <a:off x="-2892456" y="-3377308"/>
            <a:ext cx="16704959" cy="12440307"/>
          </a:xfrm>
          <a:prstGeom prst="rect">
            <a:avLst/>
          </a:prstGeom>
          <a:solidFill>
            <a:srgbClr val="C0C0C0">
              <a:alpha val="66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Emps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Fully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Expect These</a:t>
            </a:r>
          </a:p>
        </p:txBody>
      </p:sp>
    </p:spTree>
    <p:extLst>
      <p:ext uri="{BB962C8B-B14F-4D97-AF65-F5344CB8AC3E}">
        <p14:creationId xmlns:p14="http://schemas.microsoft.com/office/powerpoint/2010/main" val="10994613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E57D1-E45D-42EA-BEB4-0813C8B92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567138" cy="50323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6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</a:t>
            </a:r>
          </a:p>
          <a:p>
            <a:pPr marL="0" indent="0" algn="ctr">
              <a:buNone/>
            </a:pPr>
            <a:r>
              <a:rPr lang="en-US" sz="16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Emps Trust You</a:t>
            </a:r>
          </a:p>
        </p:txBody>
      </p:sp>
    </p:spTree>
    <p:extLst>
      <p:ext uri="{BB962C8B-B14F-4D97-AF65-F5344CB8AC3E}">
        <p14:creationId xmlns:p14="http://schemas.microsoft.com/office/powerpoint/2010/main" val="36204799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43B72-6AD4-432A-AF00-3A4525875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18080" y="-91440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  <a:t>Trust You???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A9756-0875-4BC4-8E6B-A6AB39E06A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559241"/>
            <a:ext cx="6318739" cy="5532437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Commute</a:t>
            </a:r>
          </a:p>
          <a:p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Policing Your Procedures</a:t>
            </a:r>
          </a:p>
          <a:p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Chain</a:t>
            </a:r>
          </a:p>
          <a:p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Requiring Masks, Vax, etc.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3ED3C0-0CF6-465A-B455-5A47372B4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739" y="1559242"/>
            <a:ext cx="6019800" cy="5532437"/>
          </a:xfrm>
        </p:spPr>
        <p:txBody>
          <a:bodyPr/>
          <a:lstStyle/>
          <a:p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Workplace Violence</a:t>
            </a:r>
          </a:p>
          <a:p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Unrest</a:t>
            </a:r>
          </a:p>
          <a:p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Weapons at Work</a:t>
            </a:r>
          </a:p>
          <a:p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Hazards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883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43B72-6AD4-432A-AF00-3A4525875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18080" y="-91440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  <a:t>Trust You???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A9756-0875-4BC4-8E6B-A6AB39E06A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559241"/>
            <a:ext cx="12192000" cy="5532437"/>
          </a:xfrm>
        </p:spPr>
        <p:txBody>
          <a:bodyPr>
            <a:noAutofit/>
          </a:bodyPr>
          <a:lstStyle/>
          <a:p>
            <a:r>
              <a:rPr lang="en-US" sz="14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Commute</a:t>
            </a:r>
          </a:p>
          <a:p>
            <a:pPr marL="0" indent="0">
              <a:buNone/>
            </a:pPr>
            <a:endParaRPr lang="en-US" sz="6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6163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33812-820B-468A-B273-5D5ECD1DE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DD6C2-999B-4B26-AE0B-2DBA42340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60" y="-140018"/>
            <a:ext cx="12786360" cy="736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247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5F399-8BC7-44C4-85E9-CD5216688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D06800-0762-4714-8B4B-8586F7FF2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4023"/>
            <a:ext cx="12192001" cy="690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732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9B7C64-172F-4934-9A34-F573610BE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0215" y="1"/>
            <a:ext cx="13622215" cy="786494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59CB90A-DEF8-481E-80FF-CEAAF2625254}"/>
              </a:ext>
            </a:extLst>
          </p:cNvPr>
          <p:cNvSpPr txBox="1">
            <a:spLocks/>
          </p:cNvSpPr>
          <p:nvPr/>
        </p:nvSpPr>
        <p:spPr>
          <a:xfrm>
            <a:off x="0" y="5532437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Car Pooling</a:t>
            </a:r>
          </a:p>
        </p:txBody>
      </p:sp>
    </p:spTree>
    <p:extLst>
      <p:ext uri="{BB962C8B-B14F-4D97-AF65-F5344CB8AC3E}">
        <p14:creationId xmlns:p14="http://schemas.microsoft.com/office/powerpoint/2010/main" val="28552731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76E1C8-A691-4936-8627-75B83E0E2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6" y="1418745"/>
            <a:ext cx="12115614" cy="563186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A299C8A-395E-4580-9876-35191057ADC0}"/>
              </a:ext>
            </a:extLst>
          </p:cNvPr>
          <p:cNvSpPr txBox="1">
            <a:spLocks/>
          </p:cNvSpPr>
          <p:nvPr/>
        </p:nvSpPr>
        <p:spPr>
          <a:xfrm rot="21433798">
            <a:off x="1309988" y="3571897"/>
            <a:ext cx="136803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Your Co.</a:t>
            </a:r>
          </a:p>
        </p:txBody>
      </p:sp>
    </p:spTree>
    <p:extLst>
      <p:ext uri="{BB962C8B-B14F-4D97-AF65-F5344CB8AC3E}">
        <p14:creationId xmlns:p14="http://schemas.microsoft.com/office/powerpoint/2010/main" val="2556154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086600" cy="1139825"/>
          </a:xfrm>
        </p:spPr>
        <p:txBody>
          <a:bodyPr/>
          <a:lstStyle/>
          <a:p>
            <a:pPr eaLnBrk="1" hangingPunct="1"/>
            <a:r>
              <a:rPr lang="en-US" altLang="en-US" sz="96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WFH</a:t>
            </a:r>
          </a:p>
        </p:txBody>
      </p:sp>
      <p:sp>
        <p:nvSpPr>
          <p:cNvPr id="382979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7086600" cy="5943600"/>
          </a:xfrm>
        </p:spPr>
        <p:txBody>
          <a:bodyPr/>
          <a:lstStyle/>
          <a:p>
            <a:pPr marL="0" indent="0" eaLnBrk="1" hangingPunct="1">
              <a:buClr>
                <a:srgbClr val="FFFFFF"/>
              </a:buClr>
              <a:buNone/>
            </a:pPr>
            <a:r>
              <a:rPr lang="en-US" altLang="en-US" sz="10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“Send ‘em Home. Simple!”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2474FB-1F26-4D09-A2D2-965E473E5C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8"/>
          <a:stretch/>
        </p:blipFill>
        <p:spPr>
          <a:xfrm>
            <a:off x="7086600" y="0"/>
            <a:ext cx="5105401" cy="679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67476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3E19F-30CD-4E9D-B00B-3DA509D0F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E0F077-75DE-4BEC-A296-767E0DE12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240" y="-304800"/>
            <a:ext cx="12984480" cy="749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818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43B72-6AD4-432A-AF00-3A4525875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18080" y="-91440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  <a:t>Trust You???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A9756-0875-4BC4-8E6B-A6AB39E06A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559241"/>
            <a:ext cx="12192000" cy="5532437"/>
          </a:xfrm>
        </p:spPr>
        <p:txBody>
          <a:bodyPr>
            <a:no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Commute</a:t>
            </a:r>
          </a:p>
          <a:p>
            <a:r>
              <a:rPr 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Policing Your Procedures</a:t>
            </a:r>
          </a:p>
        </p:txBody>
      </p:sp>
    </p:spTree>
    <p:extLst>
      <p:ext uri="{BB962C8B-B14F-4D97-AF65-F5344CB8AC3E}">
        <p14:creationId xmlns:p14="http://schemas.microsoft.com/office/powerpoint/2010/main" val="11022370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CFC17-C693-4DDD-BD98-86C6BDBDE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372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Bldg Reception?     Your Reception?</a:t>
            </a:r>
          </a:p>
        </p:txBody>
      </p:sp>
      <p:pic>
        <p:nvPicPr>
          <p:cNvPr id="3" name="Picture 2" descr="Some companies are asking employees to use virus-tracing apps that log workers’ contacts with one another so they can be notified if someone later tests positive for the virus.">
            <a:extLst>
              <a:ext uri="{FF2B5EF4-FFF2-40B4-BE49-F238E27FC236}">
                <a16:creationId xmlns:a16="http://schemas.microsoft.com/office/drawing/2014/main" id="{8F0BCAB8-AA84-4E45-B8AA-39C6E77B412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989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02538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BAA17-2CAA-44C5-B586-7769CCE2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9EA6B-C56A-4977-9AF5-0854DF26F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A18578D-3A14-4A42-8670-32D533DEA8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425" y="98425"/>
          <a:ext cx="6491288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Packager Shell Object" showAsIcon="1" r:id="rId3" imgW="6491880" imgH="673200" progId="Package">
                  <p:embed/>
                </p:oleObj>
              </mc:Choice>
              <mc:Fallback>
                <p:oleObj name="Packager Shell Object" showAsIcon="1" r:id="rId3" imgW="6491880" imgH="673200" progId="Packag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A18578D-3A14-4A42-8670-32D533DEA8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6491288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3AA36C7-4364-41F0-A652-0E39151448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4231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th fever-screening cameras and touch-free ID checks, the office lobby may feel more like airport security. The technology is part of a new security service for buildings and businesses from Kastle Systems.">
            <a:extLst>
              <a:ext uri="{FF2B5EF4-FFF2-40B4-BE49-F238E27FC236}">
                <a16:creationId xmlns:a16="http://schemas.microsoft.com/office/drawing/2014/main" id="{71DF45DE-5F5E-4F1F-B2D2-1F77B19BCF2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6"/>
          <a:stretch/>
        </p:blipFill>
        <p:spPr bwMode="auto">
          <a:xfrm>
            <a:off x="0" y="0"/>
            <a:ext cx="6324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3CF206E-6AB0-4E24-8097-6E77583E19A3}"/>
              </a:ext>
            </a:extLst>
          </p:cNvPr>
          <p:cNvSpPr txBox="1">
            <a:spLocks/>
          </p:cNvSpPr>
          <p:nvPr/>
        </p:nvSpPr>
        <p:spPr>
          <a:xfrm>
            <a:off x="6324600" y="0"/>
            <a:ext cx="586740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Temperature </a:t>
            </a:r>
            <a:b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Testing</a:t>
            </a:r>
            <a:b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Widespread</a:t>
            </a:r>
          </a:p>
        </p:txBody>
      </p:sp>
    </p:spTree>
    <p:extLst>
      <p:ext uri="{BB962C8B-B14F-4D97-AF65-F5344CB8AC3E}">
        <p14:creationId xmlns:p14="http://schemas.microsoft.com/office/powerpoint/2010/main" val="2891905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909AB8-95D4-45F5-83B4-DBD8631C2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61" y="-19011"/>
            <a:ext cx="6846277" cy="687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6778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DE10-77AC-4659-8E05-2ABDD1E8B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357BF-0193-4070-A596-6B2C11507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686DE99-6953-4CD5-8AA3-7A25DFDA4F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425" y="98425"/>
          <a:ext cx="6502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Packager Shell Object" showAsIcon="1" r:id="rId3" imgW="6501960" imgH="673200" progId="Package">
                  <p:embed/>
                </p:oleObj>
              </mc:Choice>
              <mc:Fallback>
                <p:oleObj name="Packager Shell Object" showAsIcon="1" r:id="rId3" imgW="6501960" imgH="673200" progId="Packag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686DE99-6953-4CD5-8AA3-7A25DFDA4F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65024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7C37B3D-F318-4D00-AB7D-28A18271F9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07" y="0"/>
            <a:ext cx="13265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852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71863-7719-4CD5-8CFF-81D88A253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1418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dirty="0">
                <a:solidFill>
                  <a:srgbClr val="FFFF00"/>
                </a:solidFill>
                <a:latin typeface="Arial Black" panose="020B0A04020102020204" pitchFamily="34" charset="0"/>
              </a:rPr>
              <a:t>Visitors?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E31C26-83B9-4111-886C-8DF08D1702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2"/>
          <a:stretch/>
        </p:blipFill>
        <p:spPr>
          <a:xfrm>
            <a:off x="-1264920" y="18256"/>
            <a:ext cx="13456920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4984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1CA6D-0DF2-412F-BD1D-7D1457D11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770B12-6291-4760-888A-A2A536B5A1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7920" y="72200"/>
            <a:ext cx="18440399" cy="6785800"/>
          </a:xfrm>
        </p:spPr>
      </p:pic>
    </p:spTree>
    <p:extLst>
      <p:ext uri="{BB962C8B-B14F-4D97-AF65-F5344CB8AC3E}">
        <p14:creationId xmlns:p14="http://schemas.microsoft.com/office/powerpoint/2010/main" val="31131872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70C92-880E-488A-A9B2-CB468B095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1593C0-4FFD-4C1E-98E4-2EF35A030E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293" y="-2529840"/>
            <a:ext cx="13438294" cy="9387840"/>
          </a:xfrm>
        </p:spPr>
      </p:pic>
    </p:spTree>
    <p:extLst>
      <p:ext uri="{BB962C8B-B14F-4D97-AF65-F5344CB8AC3E}">
        <p14:creationId xmlns:p14="http://schemas.microsoft.com/office/powerpoint/2010/main" val="2330232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.medilert.co.uk/wp-content/uploads/2011/07/emergencyAction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4200" y="-1728235"/>
            <a:ext cx="15316200" cy="944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257701">
            <a:off x="-3226104" y="4954864"/>
            <a:ext cx="4399441" cy="21407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19206551">
            <a:off x="-277709" y="857150"/>
            <a:ext cx="12069904" cy="493981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Business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 + Train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77D7BA-8AB4-4E99-A5B5-149F7A92E7B6}"/>
              </a:ext>
            </a:extLst>
          </p:cNvPr>
          <p:cNvSpPr/>
          <p:nvPr/>
        </p:nvSpPr>
        <p:spPr>
          <a:xfrm>
            <a:off x="6858001" y="4572000"/>
            <a:ext cx="5113686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WFH</a:t>
            </a:r>
          </a:p>
        </p:txBody>
      </p:sp>
    </p:spTree>
    <p:extLst>
      <p:ext uri="{BB962C8B-B14F-4D97-AF65-F5344CB8AC3E}">
        <p14:creationId xmlns:p14="http://schemas.microsoft.com/office/powerpoint/2010/main" val="1934916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5F519-9B23-4FE0-A2E4-78E7E603D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7B232-22B2-467F-AE2C-6492B5936A6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E5EB4D-7B42-4AED-ABA8-A8C1C098E8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7A9B8D-733D-47FE-8C5D-2D889188D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970" y="43657"/>
            <a:ext cx="12531970" cy="681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841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240F6-B4DB-4AD8-9F7C-F03D0F06D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185227A-2287-4F07-B925-AA8015D2CB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862" y="0"/>
            <a:ext cx="12578862" cy="755904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4A1260-0977-48E1-AF26-88DF99D6BD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76077" y="3361226"/>
            <a:ext cx="5181600" cy="43513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952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3B412-0060-45FB-8098-7D8717815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83235D-6A04-436F-854D-144F5D44AD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" y="-640080"/>
            <a:ext cx="12466320" cy="807251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876131-411A-423D-8B40-BF8283838F0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55555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43B72-6AD4-432A-AF00-3A4525875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18080" y="-91440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  <a:t>Trust You???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A9756-0875-4BC4-8E6B-A6AB39E06A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019979"/>
            <a:ext cx="12192000" cy="5532437"/>
          </a:xfrm>
        </p:spPr>
        <p:txBody>
          <a:bodyPr>
            <a:no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Commute</a:t>
            </a:r>
          </a:p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Policing Your Procedures</a:t>
            </a:r>
          </a:p>
          <a:p>
            <a:r>
              <a:rPr lang="en-US" sz="14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Supply Chain</a:t>
            </a:r>
          </a:p>
        </p:txBody>
      </p:sp>
    </p:spTree>
    <p:extLst>
      <p:ext uri="{BB962C8B-B14F-4D97-AF65-F5344CB8AC3E}">
        <p14:creationId xmlns:p14="http://schemas.microsoft.com/office/powerpoint/2010/main" val="64912447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E36703-F888-4C4A-92E6-EC3ADAC01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</p:spPr>
        <p:txBody>
          <a:bodyPr>
            <a:noAutofit/>
          </a:bodyPr>
          <a:lstStyle/>
          <a:p>
            <a:pPr algn="ctr">
              <a:lnSpc>
                <a:spcPct val="108000"/>
              </a:lnSpc>
            </a:pPr>
            <a:r>
              <a:rPr lang="en-US" sz="2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 Gotta Eat</a:t>
            </a:r>
          </a:p>
        </p:txBody>
      </p:sp>
    </p:spTree>
    <p:extLst>
      <p:ext uri="{BB962C8B-B14F-4D97-AF65-F5344CB8AC3E}">
        <p14:creationId xmlns:p14="http://schemas.microsoft.com/office/powerpoint/2010/main" val="257618401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521DB-58C3-490A-BC96-368DAB109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u="sng" dirty="0">
                <a:latin typeface="Arial" panose="020B0604020202020204" pitchFamily="34" charset="0"/>
                <a:cs typeface="Arial" panose="020B0604020202020204" pitchFamily="34" charset="0"/>
              </a:rPr>
              <a:t>Ya Gotta Eat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75A7A4-13AD-447A-B01E-4D12C763F4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112719"/>
            <a:ext cx="6019800" cy="5149057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Keep Emps In? </a:t>
            </a:r>
          </a:p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Out/Back OK?</a:t>
            </a:r>
          </a:p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Meals fr Home</a:t>
            </a:r>
          </a:p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How to Store/ Refrigerate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6296A1-D130-475E-BEE7-DF991A70F4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8013" y="2112719"/>
            <a:ext cx="6019799" cy="5014120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Serving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Catering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Clean Up/Disposal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03560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FE0BF-DDEE-4847-9782-FB8A48644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0E5CA-92AB-4204-9507-B4A5EA197B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A114A7-E775-4C76-8EF4-CE76C9FE9DB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Outline of food preparation - Wikipedia">
            <a:extLst>
              <a:ext uri="{FF2B5EF4-FFF2-40B4-BE49-F238E27FC236}">
                <a16:creationId xmlns:a16="http://schemas.microsoft.com/office/drawing/2014/main" id="{B1C9CB90-386A-4244-B9F4-FAA8D4EB9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181599" cy="691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 Restaurant Trends in Food Preparation Methods">
            <a:extLst>
              <a:ext uri="{FF2B5EF4-FFF2-40B4-BE49-F238E27FC236}">
                <a16:creationId xmlns:a16="http://schemas.microsoft.com/office/drawing/2014/main" id="{639F764B-8C01-4076-8FF7-124264343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9" y="0"/>
            <a:ext cx="70104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33627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F763B-BBC3-4AEF-81A8-A65011573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4E34B7-941B-4C24-9592-83FBF8C95C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86551-2513-41C5-89CF-0E30009F6A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95883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1BB14-BD1F-4832-A4A6-40AC8B226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DC44E78-E7E7-4F66-8D45-1862EFE8EB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16369"/>
            <a:ext cx="12192000" cy="9941169"/>
          </a:xfrm>
        </p:spPr>
      </p:pic>
    </p:spTree>
    <p:extLst>
      <p:ext uri="{BB962C8B-B14F-4D97-AF65-F5344CB8AC3E}">
        <p14:creationId xmlns:p14="http://schemas.microsoft.com/office/powerpoint/2010/main" val="299880149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4BA9A-0029-4501-99B4-D1CE3465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632FF-9EBA-4569-820B-106DC71496D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E9B7A-91B5-4887-8F3C-EE8108B88E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5 Meal Delivery Services That Are Athlete-Approved">
            <a:extLst>
              <a:ext uri="{FF2B5EF4-FFF2-40B4-BE49-F238E27FC236}">
                <a16:creationId xmlns:a16="http://schemas.microsoft.com/office/drawing/2014/main" id="{EBD9E78C-053E-4883-9AD5-C51535922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05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57507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10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8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1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15.xml><?xml version="1.0" encoding="utf-8"?>
<a:theme xmlns:a="http://schemas.openxmlformats.org/drawingml/2006/main" name="42_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41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0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1.xml><?xml version="1.0" encoding="utf-8"?>
<a:theme xmlns:a="http://schemas.openxmlformats.org/drawingml/2006/main" name="2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3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70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68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29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10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37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0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34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21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30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26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55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40.xml><?xml version="1.0" encoding="utf-8"?>
<a:theme xmlns:a="http://schemas.openxmlformats.org/drawingml/2006/main" name="21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20_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56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8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46.xml><?xml version="1.0" encoding="utf-8"?>
<a:theme xmlns:a="http://schemas.openxmlformats.org/drawingml/2006/main" name="8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52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8.xml><?xml version="1.0" encoding="utf-8"?>
<a:theme xmlns:a="http://schemas.openxmlformats.org/drawingml/2006/main" name="4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4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3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0.xml><?xml version="1.0" encoding="utf-8"?>
<a:theme xmlns:a="http://schemas.openxmlformats.org/drawingml/2006/main" name="24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1.xml><?xml version="1.0" encoding="utf-8"?>
<a:theme xmlns:a="http://schemas.openxmlformats.org/drawingml/2006/main" name="11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17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3.xml><?xml version="1.0" encoding="utf-8"?>
<a:theme xmlns:a="http://schemas.openxmlformats.org/drawingml/2006/main" name="8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2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55.xml><?xml version="1.0" encoding="utf-8"?>
<a:theme xmlns:a="http://schemas.openxmlformats.org/drawingml/2006/main" name="10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56.xml><?xml version="1.0" encoding="utf-8"?>
<a:theme xmlns:a="http://schemas.openxmlformats.org/drawingml/2006/main" name="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49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13_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14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vonschl">
  <a:themeElements>
    <a:clrScheme name="Avonschl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vonsch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onsch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26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3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2.xml><?xml version="1.0" encoding="utf-8"?>
<a:theme xmlns:a="http://schemas.openxmlformats.org/drawingml/2006/main" name="6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54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4.xml><?xml version="1.0" encoding="utf-8"?>
<a:theme xmlns:a="http://schemas.openxmlformats.org/drawingml/2006/main" name="9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9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6.xml><?xml version="1.0" encoding="utf-8"?>
<a:theme xmlns:a="http://schemas.openxmlformats.org/drawingml/2006/main" name="46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7.xml><?xml version="1.0" encoding="utf-8"?>
<a:theme xmlns:a="http://schemas.openxmlformats.org/drawingml/2006/main" name="11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8.xml><?xml version="1.0" encoding="utf-8"?>
<a:theme xmlns:a="http://schemas.openxmlformats.org/drawingml/2006/main" name="25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9.xml><?xml version="1.0" encoding="utf-8"?>
<a:theme xmlns:a="http://schemas.openxmlformats.org/drawingml/2006/main" name="6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22309</TotalTime>
  <Words>4559</Words>
  <Application>Microsoft Office PowerPoint</Application>
  <PresentationFormat>Widescreen</PresentationFormat>
  <Paragraphs>1296</Paragraphs>
  <Slides>369</Slides>
  <Notes>37</Notes>
  <HiddenSlides>2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69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369</vt:i4>
      </vt:variant>
    </vt:vector>
  </HeadingPairs>
  <TitlesOfParts>
    <vt:vector size="448" baseType="lpstr">
      <vt:lpstr>Arial</vt:lpstr>
      <vt:lpstr>Arial Black</vt:lpstr>
      <vt:lpstr>Calibri</vt:lpstr>
      <vt:lpstr>Calibri Light</vt:lpstr>
      <vt:lpstr>CompatilFact LT Regular</vt:lpstr>
      <vt:lpstr>Segoe Print</vt:lpstr>
      <vt:lpstr>Times New Roman</vt:lpstr>
      <vt:lpstr>Verdana</vt:lpstr>
      <vt:lpstr>Wingdings</vt:lpstr>
      <vt:lpstr>1_Office Theme</vt:lpstr>
      <vt:lpstr>7_Office Theme</vt:lpstr>
      <vt:lpstr>7_Brilliant Blue</vt:lpstr>
      <vt:lpstr>18_Office Theme</vt:lpstr>
      <vt:lpstr>23_Brilliant Blue</vt:lpstr>
      <vt:lpstr>Avonschl</vt:lpstr>
      <vt:lpstr>Brilliant Blue</vt:lpstr>
      <vt:lpstr>5_Office Theme</vt:lpstr>
      <vt:lpstr>Office Theme</vt:lpstr>
      <vt:lpstr>12_Office Theme</vt:lpstr>
      <vt:lpstr>3_Office Theme</vt:lpstr>
      <vt:lpstr>18_Default Design</vt:lpstr>
      <vt:lpstr>31_Brilliant Blue</vt:lpstr>
      <vt:lpstr>49_Office Theme</vt:lpstr>
      <vt:lpstr>42_Default Design</vt:lpstr>
      <vt:lpstr>4_Office Theme</vt:lpstr>
      <vt:lpstr>27_Office Theme</vt:lpstr>
      <vt:lpstr>41_Default Design</vt:lpstr>
      <vt:lpstr>11_Office Theme</vt:lpstr>
      <vt:lpstr>6_Office Theme</vt:lpstr>
      <vt:lpstr>2_Default Design</vt:lpstr>
      <vt:lpstr>1_Brilliant Blue</vt:lpstr>
      <vt:lpstr>8_Office Theme</vt:lpstr>
      <vt:lpstr>2_Brilliant Blue</vt:lpstr>
      <vt:lpstr>9_Office Theme</vt:lpstr>
      <vt:lpstr>3_Brilliant Blue</vt:lpstr>
      <vt:lpstr>70_Default Design</vt:lpstr>
      <vt:lpstr>68_Brilliant Blue</vt:lpstr>
      <vt:lpstr>29_Default Design</vt:lpstr>
      <vt:lpstr>10_Office Theme</vt:lpstr>
      <vt:lpstr>13_Office Theme</vt:lpstr>
      <vt:lpstr>101_Office Theme</vt:lpstr>
      <vt:lpstr>37_Default Design</vt:lpstr>
      <vt:lpstr>10_Brilliant Blue</vt:lpstr>
      <vt:lpstr>34_Brilliant Blue</vt:lpstr>
      <vt:lpstr>21_Brilliant Blue</vt:lpstr>
      <vt:lpstr>30_Brilliant Blue</vt:lpstr>
      <vt:lpstr>26_Brilliant Blue</vt:lpstr>
      <vt:lpstr>55_Default Design</vt:lpstr>
      <vt:lpstr>21_Default Design</vt:lpstr>
      <vt:lpstr>14_Office Theme</vt:lpstr>
      <vt:lpstr>15_Office Theme</vt:lpstr>
      <vt:lpstr>20_Default Design</vt:lpstr>
      <vt:lpstr>56_Brilliant Blue</vt:lpstr>
      <vt:lpstr>80_Office Theme</vt:lpstr>
      <vt:lpstr>8_Brilliant Blue</vt:lpstr>
      <vt:lpstr>52_Brilliant Blue</vt:lpstr>
      <vt:lpstr>4_Default Design</vt:lpstr>
      <vt:lpstr>41_Office Theme</vt:lpstr>
      <vt:lpstr>24_Brilliant Blue</vt:lpstr>
      <vt:lpstr>11_Default Design</vt:lpstr>
      <vt:lpstr>17_Brilliant Blue</vt:lpstr>
      <vt:lpstr>8_Default Design</vt:lpstr>
      <vt:lpstr>20_Office Theme</vt:lpstr>
      <vt:lpstr>109_Office Theme</vt:lpstr>
      <vt:lpstr>Default Design</vt:lpstr>
      <vt:lpstr>49_Default Design</vt:lpstr>
      <vt:lpstr>13_Default Design</vt:lpstr>
      <vt:lpstr>14_Brilliant Blue</vt:lpstr>
      <vt:lpstr>26_Default Design</vt:lpstr>
      <vt:lpstr>38_Office Theme</vt:lpstr>
      <vt:lpstr>6_Default Design</vt:lpstr>
      <vt:lpstr>54_Brilliant Blue</vt:lpstr>
      <vt:lpstr>9_Default Design</vt:lpstr>
      <vt:lpstr>9_Brilliant Blue</vt:lpstr>
      <vt:lpstr>46_Brilliant Blue</vt:lpstr>
      <vt:lpstr>11_Brilliant Blue</vt:lpstr>
      <vt:lpstr>25_Brilliant Blue</vt:lpstr>
      <vt:lpstr>6_Brilliant Blue</vt:lpstr>
      <vt:lpstr>Packager Shell Object</vt:lpstr>
      <vt:lpstr>Return to Work: The Most Important Issue You’ve Completely Overlooked </vt:lpstr>
      <vt:lpstr>Return to  Work: Trust in You as the Boss </vt:lpstr>
      <vt:lpstr>PowerPoint Presentation</vt:lpstr>
      <vt:lpstr>PowerPoint Presentation</vt:lpstr>
      <vt:lpstr>PowerPoint Presentation</vt:lpstr>
      <vt:lpstr>“They’ll Be Fine”</vt:lpstr>
      <vt:lpstr>PowerPoint Presentation</vt:lpstr>
      <vt:lpstr>WFH</vt:lpstr>
      <vt:lpstr>PowerPoint Presentation</vt:lpstr>
      <vt:lpstr>PowerPoint Presentation</vt:lpstr>
      <vt:lpstr>BC Plan + WFH Shattered</vt:lpstr>
      <vt:lpstr>BC Plan + WFH Shattered</vt:lpstr>
      <vt:lpstr>BC Plan + WFH Shattered</vt:lpstr>
      <vt:lpstr>BC Plan + WFH Shattered</vt:lpstr>
      <vt:lpstr>BC Plan + WFH Shattered</vt:lpstr>
      <vt:lpstr>BC Plan + WFH Shattered</vt:lpstr>
      <vt:lpstr>BC Plan + WFH Shattered</vt:lpstr>
      <vt:lpstr>BC Plan + WFH Shattered</vt:lpstr>
      <vt:lpstr>BC Plan + WFH Shattered</vt:lpstr>
      <vt:lpstr>PowerPoint Presentation</vt:lpstr>
      <vt:lpstr>WFH Not Simple Complicated</vt:lpstr>
      <vt:lpstr>For Every Complex Problem…</vt:lpstr>
      <vt:lpstr>For Every Complex  Problem,  There’s a Simple  Solution</vt:lpstr>
      <vt:lpstr>For Every Complex Problem, There’s a Simple Solution  That’s Always Wrong</vt:lpstr>
      <vt:lpstr>Return to Work: The Most Important Issue You’ve Completely Overlooked </vt:lpstr>
      <vt:lpstr>Return to Work: The Most Important Issue You’ve Completely Overlooked </vt:lpstr>
      <vt:lpstr>Reopening Guidelines</vt:lpstr>
      <vt:lpstr>Reopening Guidelines</vt:lpstr>
      <vt:lpstr>Return to Work: The Most Important Issue You’ve Completely Overlooked </vt:lpstr>
      <vt:lpstr>Return to Work: The Most Important Issue You’ve Completely Overlooked </vt:lpstr>
      <vt:lpstr>Trust</vt:lpstr>
      <vt:lpstr>PowerPoint Presentation</vt:lpstr>
      <vt:lpstr>84% of  Bosses Feel  They’re Doing  a “Great Job” During Covid-19</vt:lpstr>
      <vt:lpstr>Only Half of  US Employees Deem Office Spaces Safe</vt:lpstr>
      <vt:lpstr>86% of  workers say  they don’t trust their CEOs and Sr. Mgrs. to safely lead them back to work</vt:lpstr>
      <vt:lpstr>29% of  workers would look  for a new job rather than return to a site that has not implemented necessary safety measures</vt:lpstr>
      <vt:lpstr>PowerPoint Presentation</vt:lpstr>
      <vt:lpstr>PowerPoint Presentation</vt:lpstr>
      <vt:lpstr>84%  of Bosses Feel  They’re Doing  a “Great Job” During Covid-19</vt:lpstr>
      <vt:lpstr>86%  of workers say  they don’t trust their CEOs and Sr. Mgrs. to safely lead them back to work</vt:lpstr>
      <vt:lpstr>PowerPoint Presentation</vt:lpstr>
      <vt:lpstr>PowerPoint Presentation</vt:lpstr>
      <vt:lpstr>PowerPoint Presentation</vt:lpstr>
      <vt:lpstr>PowerPoint Presentation</vt:lpstr>
      <vt:lpstr>911 Consulting Clients</vt:lpstr>
      <vt:lpstr>911 Consulting Clients  </vt:lpstr>
      <vt:lpstr>911 Consulting Clients  </vt:lpstr>
      <vt:lpstr>PowerPoint Presentation</vt:lpstr>
      <vt:lpstr>56 High Rises</vt:lpstr>
      <vt:lpstr>Speaker</vt:lpstr>
      <vt:lpstr>Speaker: BC</vt:lpstr>
      <vt:lpstr>Speaker: BC</vt:lpstr>
      <vt:lpstr>Expert Consultant</vt:lpstr>
      <vt:lpstr>How  Long Will COVID19  Last? </vt:lpstr>
      <vt:lpstr> We Have a Precident </vt:lpstr>
      <vt:lpstr>PowerPoint Presentation</vt:lpstr>
      <vt:lpstr>PowerPoint Presentation</vt:lpstr>
      <vt:lpstr>PowerPoint Presentation</vt:lpstr>
      <vt:lpstr>PowerPoint Presentation</vt:lpstr>
      <vt:lpstr>330,000 Americans</vt:lpstr>
      <vt:lpstr>330,000 Americans</vt:lpstr>
      <vt:lpstr>330,000 Americans</vt:lpstr>
      <vt:lpstr>330,000 Americans</vt:lpstr>
      <vt:lpstr>PowerPoint Presentation</vt:lpstr>
      <vt:lpstr>For Every Complex Problem, There’s a Simple Solution  That’s Always Wrong</vt:lpstr>
      <vt:lpstr>Return to Work: The Most Important Issue You’ve Completely Overlooked </vt:lpstr>
      <vt:lpstr>PowerPoint Presentation</vt:lpstr>
      <vt:lpstr>PowerPoint Presentation</vt:lpstr>
      <vt:lpstr>86%  of workers say  they don’t trust their CEOs and senior managers to safely lead them back to work</vt:lpstr>
      <vt:lpstr>PowerPoint Presentation</vt:lpstr>
      <vt:lpstr>Reopening Guidelines</vt:lpstr>
      <vt:lpstr>Reopening Guidelines</vt:lpstr>
      <vt:lpstr>PowerPoint Presentation</vt:lpstr>
      <vt:lpstr>Trust You???</vt:lpstr>
      <vt:lpstr>Trust You???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Trust You???</vt:lpstr>
      <vt:lpstr>Bldg Reception?     Your Reception?</vt:lpstr>
      <vt:lpstr>PowerPoint Presentation</vt:lpstr>
      <vt:lpstr>PowerPoint Presentation</vt:lpstr>
      <vt:lpstr>PowerPoint Presentation</vt:lpstr>
      <vt:lpstr>PowerPoint Presentation</vt:lpstr>
      <vt:lpstr>Visitors?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Trust You???</vt:lpstr>
      <vt:lpstr>Ya Gotta Eat</vt:lpstr>
      <vt:lpstr>Ya Gotta Eat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Trust You???</vt:lpstr>
      <vt:lpstr>PowerPoint Presentation</vt:lpstr>
      <vt:lpstr>PowerPoint Presentation</vt:lpstr>
      <vt:lpstr>PowerPoint Presentation</vt:lpstr>
      <vt:lpstr>Is It Employer’s Requirement for Employees </vt:lpstr>
      <vt:lpstr>Is It Employer’s Requirement to Train Employees on  </vt:lpstr>
      <vt:lpstr>Is It Employer’s Requirement to Train Employees on How to Fit?  </vt:lpstr>
      <vt:lpstr>Is It Employer’s Requirement to Train Employees on How to Fit? How to Use?  </vt:lpstr>
      <vt:lpstr>Is It Employer’s Requirement to Train Employees on How to Fit? How to Use? How to Clean + Maintain? </vt:lpstr>
      <vt:lpstr>Is It Employer’s Requirement to Train Employees on How to Fit? How to Use? How to Clean + Maintain? How to Dispose?  </vt:lpstr>
      <vt:lpstr> Replace at No Cost?</vt:lpstr>
      <vt:lpstr>Is It Employer’s Requirement to Train Employees on How to Fit? How to Use? How to Clean + Maintain? How to Dispose? How to Replace?</vt:lpstr>
      <vt:lpstr>29 CFR 1910.132</vt:lpstr>
      <vt:lpstr>PowerPoint Presentation</vt:lpstr>
      <vt:lpstr>PowerPoint Presentation</vt:lpstr>
      <vt:lpstr>Vax</vt:lpstr>
      <vt:lpstr>Trust You???</vt:lpstr>
      <vt:lpstr>Threats </vt:lpstr>
      <vt:lpstr>Facts: WPV</vt:lpstr>
      <vt:lpstr>PowerPoint Presentation</vt:lpstr>
      <vt:lpstr>Intimate Partner Violence</vt:lpstr>
      <vt:lpstr>PowerPoint Presentation</vt:lpstr>
      <vt:lpstr>PowerPoint Presentation</vt:lpstr>
      <vt:lpstr>PowerPoint Presentation</vt:lpstr>
      <vt:lpstr>PowerPoint Presentation</vt:lpstr>
      <vt:lpstr>Every A.S. Has Been Bullied: School  Work Neighborhood</vt:lpstr>
      <vt:lpstr>30%</vt:lpstr>
      <vt:lpstr>30%</vt:lpstr>
      <vt:lpstr>100%       </vt:lpstr>
      <vt:lpstr>100%       </vt:lpstr>
      <vt:lpstr>PowerPoint Presentation</vt:lpstr>
      <vt:lpstr>Yellow Flags Employees  Who May Become Violent</vt:lpstr>
      <vt:lpstr>Yellow Flags Employees  Who May Become Violent</vt:lpstr>
      <vt:lpstr>Red Flags Employees Who  May Become Violent</vt:lpstr>
      <vt:lpstr>Red Flags Employees Who  May Become Violent</vt:lpstr>
      <vt:lpstr>PowerPoint Presentation</vt:lpstr>
      <vt:lpstr>Trust You???</vt:lpstr>
      <vt:lpstr>17Sep11-24Mar12</vt:lpstr>
      <vt:lpstr>PowerPoint Presentation</vt:lpstr>
      <vt:lpstr>PowerPoint Presentation</vt:lpstr>
      <vt:lpstr>Trust You???</vt:lpstr>
      <vt:lpstr>PowerPoint Presentation</vt:lpstr>
      <vt:lpstr>PowerPoint Presentation</vt:lpstr>
      <vt:lpstr>200%</vt:lpstr>
      <vt:lpstr>200%</vt:lpstr>
      <vt:lpstr>Guns Seized at Airports</vt:lpstr>
      <vt:lpstr>PowerPoint Presentation</vt:lpstr>
      <vt:lpstr>PowerPoint Presentation</vt:lpstr>
      <vt:lpstr>PowerPoint Presentation</vt:lpstr>
      <vt:lpstr>“We’re in the Law Enforcement Biz”</vt:lpstr>
      <vt:lpstr>“Not the  Co. Policy Enforcement Biz”</vt:lpstr>
      <vt:lpstr>“What’s  Your  Policy?  Procedures?”</vt:lpstr>
      <vt:lpstr>Trust You???</vt:lpstr>
      <vt:lpstr>PowerPoint Presentation</vt:lpstr>
      <vt:lpstr>PowerPoint Presentation</vt:lpstr>
      <vt:lpstr>PowerPoint Presentation</vt:lpstr>
      <vt:lpstr>PowerPoint Presentation</vt:lpstr>
      <vt:lpstr>Recon-figure  Your Space?</vt:lpstr>
      <vt:lpstr>Recon-figure  Your Space?</vt:lpstr>
      <vt:lpstr>Recon-figure  Your Space?</vt:lpstr>
      <vt:lpstr>Recon-figure  Your Space?</vt:lpstr>
      <vt:lpstr>PowerPoint Presentation</vt:lpstr>
      <vt:lpstr>PowerPoint Presentation</vt:lpstr>
      <vt:lpstr>KENOSHA?  OSHKOSH?</vt:lpstr>
      <vt:lpstr>PowerPoint Presentation</vt:lpstr>
      <vt:lpstr>OSHA</vt:lpstr>
      <vt:lpstr>Mandatory</vt:lpstr>
      <vt:lpstr>PowerPoint Presentation</vt:lpstr>
      <vt:lpstr>1600</vt:lpstr>
      <vt:lpstr>PowerPoint Presentation</vt:lpstr>
      <vt:lpstr>All-Hazards Plan: Shall </vt:lpstr>
      <vt:lpstr>Duty  of Care</vt:lpstr>
      <vt:lpstr>Affirmative  Duty of Care</vt:lpstr>
      <vt:lpstr>“Everything  Is Always My Fault”</vt:lpstr>
      <vt:lpstr>Duty of  Care</vt:lpstr>
      <vt:lpstr>Duty  of Care</vt:lpstr>
      <vt:lpstr>General Duty Clause</vt:lpstr>
      <vt:lpstr>Threats</vt:lpstr>
      <vt:lpstr>111,500 Structural Fires at Work:</vt:lpstr>
      <vt:lpstr>Threats</vt:lpstr>
      <vt:lpstr>Threats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10,000: Work</vt:lpstr>
      <vt:lpstr>PowerPoint Presentation</vt:lpstr>
      <vt:lpstr>Threats</vt:lpstr>
      <vt:lpstr>Threats</vt:lpstr>
      <vt:lpstr>PowerPoint Presentation</vt:lpstr>
      <vt:lpstr>PowerPoint Presentation</vt:lpstr>
      <vt:lpstr>PowerPoint Presentation</vt:lpstr>
      <vt:lpstr>Mandatory</vt:lpstr>
      <vt:lpstr>PowerPoint Presentation</vt:lpstr>
      <vt:lpstr>1600</vt:lpstr>
      <vt:lpstr>General Duty Clause</vt:lpstr>
      <vt:lpstr>Your Plan???</vt:lpstr>
      <vt:lpstr>All-Hazards Plan: Shall </vt:lpstr>
      <vt:lpstr>PowerPoint Presentation</vt:lpstr>
      <vt:lpstr>PowerPoint Presentation</vt:lpstr>
      <vt:lpstr>Compliant?</vt:lpstr>
      <vt:lpstr>   Compliant?</vt:lpstr>
      <vt:lpstr>PowerPoint Presentation</vt:lpstr>
      <vt:lpstr>3 Things in Life Guaranteed</vt:lpstr>
      <vt:lpstr>3 Things in Life Guaranteed</vt:lpstr>
      <vt:lpstr>3 Things in Life Guaranteed</vt:lpstr>
      <vt:lpstr>Landlord?</vt:lpstr>
      <vt:lpstr>4  Things Guaranteed  in Life</vt:lpstr>
      <vt:lpstr>4 Things in Life Guaranteed</vt:lpstr>
      <vt:lpstr>4 Things in Life Guaranteed</vt:lpstr>
      <vt:lpstr>4 Things in Life Guaranteed</vt:lpstr>
      <vt:lpstr>4 Things in Life Guaranteed</vt:lpstr>
      <vt:lpstr>4 Things in Life Guaranteed</vt:lpstr>
      <vt:lpstr>4 Things in Life Guaranteed</vt:lpstr>
      <vt:lpstr>Parent  Company: They Must Have This, Right?</vt:lpstr>
      <vt:lpstr>5  Things Guaranteed  in Life</vt:lpstr>
      <vt:lpstr>5 Things in Life Guaranteed</vt:lpstr>
      <vt:lpstr>PowerPoint Presentation</vt:lpstr>
      <vt:lpstr>PowerPoint Presentation</vt:lpstr>
      <vt:lpstr>PowerPoint Presentation</vt:lpstr>
      <vt:lpstr>PowerPoint Presentation</vt:lpstr>
      <vt:lpstr>All-Hazards Plan: Shall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Drug Overdoses</vt:lpstr>
      <vt:lpstr>Drug Overdoses</vt:lpstr>
      <vt:lpstr>PowerPoint Presentation</vt:lpstr>
      <vt:lpstr>PowerPoint Presentation</vt:lpstr>
      <vt:lpstr>PowerPoint Presentation</vt:lpstr>
      <vt:lpstr> DivorceFilings</vt:lpstr>
      <vt:lpstr>PowerPoint Presentation</vt:lpstr>
      <vt:lpstr>PowerPoint Presentation</vt:lpstr>
      <vt:lpstr>PowerPoint Presentation</vt:lpstr>
      <vt:lpstr>COD: U.S. 2020</vt:lpstr>
      <vt:lpstr>COD: U.S. 2020</vt:lpstr>
      <vt:lpstr>Calls: Suicide Lifeline </vt:lpstr>
      <vt:lpstr>PowerPoint Presentation</vt:lpstr>
      <vt:lpstr>Calls: Suicide Lifeline </vt:lpstr>
      <vt:lpstr>Calls: Suicide Lifeline </vt:lpstr>
      <vt:lpstr>Calls: Suicide Lifeline </vt:lpstr>
      <vt:lpstr>Reported Feeling Anxious or Depressed  </vt:lpstr>
      <vt:lpstr>Reported Feeling Anxious or Depressed  </vt:lpstr>
      <vt:lpstr>Suicides: U.S. 2018</vt:lpstr>
      <vt:lpstr>8 of 10 Corp Executives</vt:lpstr>
      <vt:lpstr>PowerPoint Presentation</vt:lpstr>
      <vt:lpstr>PowerPoint Presentation</vt:lpstr>
      <vt:lpstr>Considered Suicide  During COVID19</vt:lpstr>
      <vt:lpstr>PowerPoint Presentation</vt:lpstr>
      <vt:lpstr>PowerPoint Presentation</vt:lpstr>
      <vt:lpstr>988  </vt:lpstr>
      <vt:lpstr>Warning Signs Employees Who May Become  Suicidal</vt:lpstr>
      <vt:lpstr>COD: U.S. 2020-2021</vt:lpstr>
      <vt:lpstr>PowerPoint Presentation</vt:lpstr>
      <vt:lpstr>PowerPoint Presentation</vt:lpstr>
      <vt:lpstr>Yellow Flags Employees  Who May Become Violent</vt:lpstr>
      <vt:lpstr>Yellow Flags Employees  Who May Become Violent</vt:lpstr>
      <vt:lpstr>Red Flags Employees Who  May Become Violent</vt:lpstr>
      <vt:lpstr>Red Flags Employees Who  May Become Violent</vt:lpstr>
      <vt:lpstr>Warning Signs Employees Who May  Become Suicidal</vt:lpstr>
      <vt:lpstr>Warning Signs Employees Who May  Become Suicidal</vt:lpstr>
      <vt:lpstr>PowerPoint Presentation</vt:lpstr>
      <vt:lpstr>PowerPoint Presentation</vt:lpstr>
      <vt:lpstr>  Minute  Rule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Minute  Rule</vt:lpstr>
      <vt:lpstr>Response Times </vt:lpstr>
      <vt:lpstr>PowerPoint Presentation</vt:lpstr>
      <vt:lpstr>PD + FD Not 1st Responders</vt:lpstr>
      <vt:lpstr>Official Responders</vt:lpstr>
      <vt:lpstr>Employees = 1st Responders</vt:lpstr>
      <vt:lpstr>"Amateurs  talk strategy.”</vt:lpstr>
      <vt:lpstr>"Amateurs  talk strategy. Professionals  talk logistics”</vt:lpstr>
      <vt:lpstr>Logistics</vt:lpstr>
      <vt:lpstr>Logistics</vt:lpstr>
      <vt:lpstr>Logistics</vt:lpstr>
      <vt:lpstr>Logistics</vt:lpstr>
      <vt:lpstr>Command Control  Communications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Command Control  Communications     </vt:lpstr>
      <vt:lpstr>PowerPoint Presentation</vt:lpstr>
      <vt:lpstr>If You Can’t Communicate, You Can’t Respond</vt:lpstr>
      <vt:lpstr>PowerPoint Presentation</vt:lpstr>
      <vt:lpstr>PowerPoint Presentation</vt:lpstr>
      <vt:lpstr>PowerPoint Presentation</vt:lpstr>
      <vt:lpstr>ADA</vt:lpstr>
      <vt:lpstr>Why We Plan &amp; Train</vt:lpstr>
      <vt:lpstr>PowerPoint Presentation</vt:lpstr>
      <vt:lpstr>Training: The Law</vt:lpstr>
      <vt:lpstr>PowerPoint Presentation</vt:lpstr>
      <vt:lpstr>PowerPoint Presentation</vt:lpstr>
      <vt:lpstr>PowerPoint Presentation</vt:lpstr>
      <vt:lpstr>PowerPoint Presentation</vt:lpstr>
      <vt:lpstr>911 Consulting Training Promise</vt:lpstr>
      <vt:lpstr>911 Consulting Training Promise</vt:lpstr>
      <vt:lpstr>National Research</vt:lpstr>
      <vt:lpstr>National Research</vt:lpstr>
      <vt:lpstr>Training</vt:lpstr>
      <vt:lpstr>Training</vt:lpstr>
      <vt:lpstr>98.5% Confident</vt:lpstr>
      <vt:lpstr>98.5% Confident</vt:lpstr>
      <vt:lpstr>98.5% Confident</vt:lpstr>
      <vt:lpstr>98.5% Confident</vt:lpstr>
      <vt:lpstr>Return to Work: The Most Important Issue You’ve Completely Overlooked </vt:lpstr>
      <vt:lpstr>Return to Work: The Most Important Issue You’ve Completely Overlooked </vt:lpstr>
      <vt:lpstr>PowerPoint Presentation</vt:lpstr>
      <vt:lpstr>84% of  Bosses Feel  They’re Doing  a Great Job During Covid-19</vt:lpstr>
      <vt:lpstr>86% of  workers say  they don’t trust their CEOs and senior managers to safely lead them back to work</vt:lpstr>
      <vt:lpstr>98.5% Confident</vt:lpstr>
      <vt:lpstr>98.5% Confident</vt:lpstr>
      <vt:lpstr>98.5% Confident</vt:lpstr>
      <vt:lpstr>98.5% Confident</vt:lpstr>
      <vt:lpstr>PowerPoint Presentation</vt:lpstr>
      <vt:lpstr>PowerPoint Presentation</vt:lpstr>
      <vt:lpstr>PowerPoint Presentation</vt:lpstr>
      <vt:lpstr>PowerPoint Presentation</vt:lpstr>
      <vt:lpstr>Recon-figure  Your Space?</vt:lpstr>
      <vt:lpstr>Recon-figure  Your Space?</vt:lpstr>
      <vt:lpstr>PowerPoint Presentation</vt:lpstr>
      <vt:lpstr>Confidence</vt:lpstr>
      <vt:lpstr>PowerPoint Presentation</vt:lpstr>
      <vt:lpstr>PowerPoint Presentation</vt:lpstr>
      <vt:lpstr>PowerPoint Presentation</vt:lpstr>
      <vt:lpstr>Training Builds Trust</vt:lpstr>
      <vt:lpstr>Training Builds Trust</vt:lpstr>
      <vt:lpstr>Help for You Right Now</vt:lpstr>
      <vt:lpstr>Help For You Now</vt:lpstr>
      <vt:lpstr>Help For You Now</vt:lpstr>
      <vt:lpstr>Help For You Now</vt:lpstr>
      <vt:lpstr>Help For You Now</vt:lpstr>
      <vt:lpstr>Help For You Now</vt:lpstr>
      <vt:lpstr>Help For You Now</vt:lpstr>
      <vt:lpstr>Help For You Now</vt:lpstr>
      <vt:lpstr>PowerPoint Presentation</vt:lpstr>
      <vt:lpstr>Return to Work: The Most Important Issue You’ve Completely Overlooked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Re-boarding Your People  to Your Real Workplace     Presented by:  Bo Mitchell President 911 Consulting  CEM, CPP, CHS-V, CBCP, CSI-ML, HSEEP, CNTA, IAC, MOAB, CHSP, CHEP,  CSHM, CESCO, CHCM, CFC, CSSM, CSC, CAS, TFCT3, CERT, CHSEMR, CMC</dc:title>
  <dc:creator>Bo Mitchell</dc:creator>
  <cp:lastModifiedBy>Anne</cp:lastModifiedBy>
  <cp:revision>168</cp:revision>
  <dcterms:created xsi:type="dcterms:W3CDTF">2021-01-12T10:49:36Z</dcterms:created>
  <dcterms:modified xsi:type="dcterms:W3CDTF">2022-01-14T15:50:31Z</dcterms:modified>
</cp:coreProperties>
</file>