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ebp" ContentType="image/webp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7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8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9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0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1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2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3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4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25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heme/theme26.xml" ContentType="application/vnd.openxmlformats-officedocument.theme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27.xml" ContentType="application/vnd.openxmlformats-officedocument.theme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28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29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theme/theme30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theme/theme31.xml" ContentType="application/vnd.openxmlformats-officedocument.theme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theme/theme32.xml" ContentType="application/vnd.openxmlformats-officedocument.theme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theme/theme33.xml" ContentType="application/vnd.openxmlformats-officedocument.theme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4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5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theme/theme36.xml" ContentType="application/vnd.openxmlformats-officedocument.theme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37.xml" ContentType="application/vnd.openxmlformats-officedocument.theme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theme/theme3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39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40.xml" ContentType="application/vnd.openxmlformats-officedocument.theme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theme/theme41.xml" ContentType="application/vnd.openxmlformats-officedocument.theme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42.xml" ContentType="application/vnd.openxmlformats-officedocument.theme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theme/theme43.xml" ContentType="application/vnd.openxmlformats-officedocument.theme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theme/theme44.xml" ContentType="application/vnd.openxmlformats-officedocument.theme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theme/theme45.xml" ContentType="application/vnd.openxmlformats-officedocument.theme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theme/theme46.xml" ContentType="application/vnd.openxmlformats-officedocument.theme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47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theme/theme48.xml" ContentType="application/vnd.openxmlformats-officedocument.theme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49.xml" ContentType="application/vnd.openxmlformats-officedocument.theme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theme/theme50.xml" ContentType="application/vnd.openxmlformats-officedocument.theme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theme/theme51.xml" ContentType="application/vnd.openxmlformats-officedocument.theme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theme/theme52.xml" ContentType="application/vnd.openxmlformats-officedocument.theme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theme/theme53.xml" ContentType="application/vnd.openxmlformats-officedocument.theme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theme/theme54.xml" ContentType="application/vnd.openxmlformats-officedocument.theme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theme/theme55.xml" ContentType="application/vnd.openxmlformats-officedocument.theme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theme/theme56.xml" ContentType="application/vnd.openxmlformats-officedocument.theme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theme/theme57.xml" ContentType="application/vnd.openxmlformats-officedocument.theme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theme/theme58.xml" ContentType="application/vnd.openxmlformats-officedocument.theme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theme/theme59.xml" ContentType="application/vnd.openxmlformats-officedocument.theme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theme/theme60.xml" ContentType="application/vnd.openxmlformats-officedocument.theme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theme/theme61.xml" ContentType="application/vnd.openxmlformats-officedocument.theme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theme/theme62.xml" ContentType="application/vnd.openxmlformats-officedocument.theme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theme/theme63.xml" ContentType="application/vnd.openxmlformats-officedocument.theme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theme/theme64.xml" ContentType="application/vnd.openxmlformats-officedocument.theme+xml"/>
  <Override PartName="/ppt/theme/theme6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94" r:id="rId2"/>
    <p:sldMasterId id="2147483706" r:id="rId3"/>
    <p:sldMasterId id="2147483718" r:id="rId4"/>
    <p:sldMasterId id="2147483730" r:id="rId5"/>
    <p:sldMasterId id="2147483743" r:id="rId6"/>
    <p:sldMasterId id="2147483755" r:id="rId7"/>
    <p:sldMasterId id="2147483768" r:id="rId8"/>
    <p:sldMasterId id="2147483781" r:id="rId9"/>
    <p:sldMasterId id="2147483793" r:id="rId10"/>
    <p:sldMasterId id="2147483806" r:id="rId11"/>
    <p:sldMasterId id="2147483819" r:id="rId12"/>
    <p:sldMasterId id="2147483832" r:id="rId13"/>
    <p:sldMasterId id="2147483845" r:id="rId14"/>
    <p:sldMasterId id="2147483884" r:id="rId15"/>
    <p:sldMasterId id="2147483897" r:id="rId16"/>
    <p:sldMasterId id="2147483910" r:id="rId17"/>
    <p:sldMasterId id="2147483923" r:id="rId18"/>
    <p:sldMasterId id="2147483936" r:id="rId19"/>
    <p:sldMasterId id="2147483948" r:id="rId20"/>
    <p:sldMasterId id="2147483960" r:id="rId21"/>
    <p:sldMasterId id="2147483973" r:id="rId22"/>
    <p:sldMasterId id="2147483986" r:id="rId23"/>
    <p:sldMasterId id="2147483999" r:id="rId24"/>
    <p:sldMasterId id="2147484011" r:id="rId25"/>
    <p:sldMasterId id="2147484023" r:id="rId26"/>
    <p:sldMasterId id="2147484035" r:id="rId27"/>
    <p:sldMasterId id="2147484048" r:id="rId28"/>
    <p:sldMasterId id="2147484060" r:id="rId29"/>
    <p:sldMasterId id="2147484072" r:id="rId30"/>
    <p:sldMasterId id="2147484085" r:id="rId31"/>
    <p:sldMasterId id="2147484097" r:id="rId32"/>
    <p:sldMasterId id="2147484110" r:id="rId33"/>
    <p:sldMasterId id="2147484122" r:id="rId34"/>
    <p:sldMasterId id="2147484135" r:id="rId35"/>
    <p:sldMasterId id="2147484160" r:id="rId36"/>
    <p:sldMasterId id="2147484173" r:id="rId37"/>
    <p:sldMasterId id="2147484186" r:id="rId38"/>
    <p:sldMasterId id="2147484199" r:id="rId39"/>
    <p:sldMasterId id="2147484212" r:id="rId40"/>
    <p:sldMasterId id="2147484225" r:id="rId41"/>
    <p:sldMasterId id="2147484237" r:id="rId42"/>
    <p:sldMasterId id="2147484250" r:id="rId43"/>
    <p:sldMasterId id="2147484263" r:id="rId44"/>
    <p:sldMasterId id="2147484276" r:id="rId45"/>
    <p:sldMasterId id="2147484288" r:id="rId46"/>
    <p:sldMasterId id="2147484301" r:id="rId47"/>
    <p:sldMasterId id="2147484315" r:id="rId48"/>
    <p:sldMasterId id="2147484328" r:id="rId49"/>
    <p:sldMasterId id="2147484341" r:id="rId50"/>
    <p:sldMasterId id="2147484354" r:id="rId51"/>
    <p:sldMasterId id="2147484367" r:id="rId52"/>
    <p:sldMasterId id="2147484380" r:id="rId53"/>
    <p:sldMasterId id="2147484393" r:id="rId54"/>
    <p:sldMasterId id="2147484406" r:id="rId55"/>
    <p:sldMasterId id="2147484419" r:id="rId56"/>
    <p:sldMasterId id="2147484432" r:id="rId57"/>
    <p:sldMasterId id="2147484444" r:id="rId58"/>
    <p:sldMasterId id="2147484458" r:id="rId59"/>
    <p:sldMasterId id="2147484471" r:id="rId60"/>
    <p:sldMasterId id="2147484493" r:id="rId61"/>
    <p:sldMasterId id="2147484520" r:id="rId62"/>
    <p:sldMasterId id="2147484533" r:id="rId63"/>
    <p:sldMasterId id="2147484546" r:id="rId64"/>
  </p:sldMasterIdLst>
  <p:notesMasterIdLst>
    <p:notesMasterId r:id="rId396"/>
  </p:notesMasterIdLst>
  <p:sldIdLst>
    <p:sldId id="278" r:id="rId65"/>
    <p:sldId id="279" r:id="rId66"/>
    <p:sldId id="280" r:id="rId67"/>
    <p:sldId id="281" r:id="rId68"/>
    <p:sldId id="10035" r:id="rId69"/>
    <p:sldId id="9922" r:id="rId70"/>
    <p:sldId id="9921" r:id="rId71"/>
    <p:sldId id="9918" r:id="rId72"/>
    <p:sldId id="9920" r:id="rId73"/>
    <p:sldId id="9917" r:id="rId74"/>
    <p:sldId id="9923" r:id="rId75"/>
    <p:sldId id="9919" r:id="rId76"/>
    <p:sldId id="10036" r:id="rId77"/>
    <p:sldId id="10037" r:id="rId78"/>
    <p:sldId id="10038" r:id="rId79"/>
    <p:sldId id="10039" r:id="rId80"/>
    <p:sldId id="10044" r:id="rId81"/>
    <p:sldId id="10045" r:id="rId82"/>
    <p:sldId id="10043" r:id="rId83"/>
    <p:sldId id="10041" r:id="rId84"/>
    <p:sldId id="10011" r:id="rId85"/>
    <p:sldId id="10013" r:id="rId86"/>
    <p:sldId id="10012" r:id="rId87"/>
    <p:sldId id="10010" r:id="rId88"/>
    <p:sldId id="10014" r:id="rId89"/>
    <p:sldId id="10017" r:id="rId90"/>
    <p:sldId id="10016" r:id="rId91"/>
    <p:sldId id="10018" r:id="rId92"/>
    <p:sldId id="10015" r:id="rId93"/>
    <p:sldId id="7912" r:id="rId94"/>
    <p:sldId id="1292" r:id="rId95"/>
    <p:sldId id="10025" r:id="rId96"/>
    <p:sldId id="9086" r:id="rId97"/>
    <p:sldId id="9845" r:id="rId98"/>
    <p:sldId id="9846" r:id="rId99"/>
    <p:sldId id="10026" r:id="rId100"/>
    <p:sldId id="9443" r:id="rId101"/>
    <p:sldId id="10027" r:id="rId102"/>
    <p:sldId id="8055" r:id="rId103"/>
    <p:sldId id="8058" r:id="rId104"/>
    <p:sldId id="8074" r:id="rId105"/>
    <p:sldId id="8056" r:id="rId106"/>
    <p:sldId id="8057" r:id="rId107"/>
    <p:sldId id="8073" r:id="rId108"/>
    <p:sldId id="8072" r:id="rId109"/>
    <p:sldId id="8076" r:id="rId110"/>
    <p:sldId id="8075" r:id="rId111"/>
    <p:sldId id="10028" r:id="rId112"/>
    <p:sldId id="10105" r:id="rId113"/>
    <p:sldId id="10029" r:id="rId114"/>
    <p:sldId id="8077" r:id="rId115"/>
    <p:sldId id="8084" r:id="rId116"/>
    <p:sldId id="9428" r:id="rId117"/>
    <p:sldId id="9432" r:id="rId118"/>
    <p:sldId id="1568" r:id="rId119"/>
    <p:sldId id="9442" r:id="rId120"/>
    <p:sldId id="1621" r:id="rId121"/>
    <p:sldId id="1572" r:id="rId122"/>
    <p:sldId id="1573" r:id="rId123"/>
    <p:sldId id="8078" r:id="rId124"/>
    <p:sldId id="8079" r:id="rId125"/>
    <p:sldId id="10051" r:id="rId126"/>
    <p:sldId id="10053" r:id="rId127"/>
    <p:sldId id="10054" r:id="rId128"/>
    <p:sldId id="10049" r:id="rId129"/>
    <p:sldId id="10050" r:id="rId130"/>
    <p:sldId id="9777" r:id="rId131"/>
    <p:sldId id="9776" r:id="rId132"/>
    <p:sldId id="10030" r:id="rId133"/>
    <p:sldId id="10031" r:id="rId134"/>
    <p:sldId id="10032" r:id="rId135"/>
    <p:sldId id="8045" r:id="rId136"/>
    <p:sldId id="8048" r:id="rId137"/>
    <p:sldId id="8046" r:id="rId138"/>
    <p:sldId id="8047" r:id="rId139"/>
    <p:sldId id="8049" r:id="rId140"/>
    <p:sldId id="8050" r:id="rId141"/>
    <p:sldId id="265" r:id="rId142"/>
    <p:sldId id="8052" r:id="rId143"/>
    <p:sldId id="10022" r:id="rId144"/>
    <p:sldId id="10021" r:id="rId145"/>
    <p:sldId id="10020" r:id="rId146"/>
    <p:sldId id="10024" r:id="rId147"/>
    <p:sldId id="10033" r:id="rId148"/>
    <p:sldId id="8041" r:id="rId149"/>
    <p:sldId id="8042" r:id="rId150"/>
    <p:sldId id="8043" r:id="rId151"/>
    <p:sldId id="8044" r:id="rId152"/>
    <p:sldId id="1629" r:id="rId153"/>
    <p:sldId id="1630" r:id="rId154"/>
    <p:sldId id="9444" r:id="rId155"/>
    <p:sldId id="10056" r:id="rId156"/>
    <p:sldId id="1340" r:id="rId157"/>
    <p:sldId id="2445" r:id="rId158"/>
    <p:sldId id="272" r:id="rId159"/>
    <p:sldId id="993" r:id="rId160"/>
    <p:sldId id="9427" r:id="rId161"/>
    <p:sldId id="10057" r:id="rId162"/>
    <p:sldId id="10058" r:id="rId163"/>
    <p:sldId id="256" r:id="rId164"/>
    <p:sldId id="2449" r:id="rId165"/>
    <p:sldId id="10059" r:id="rId166"/>
    <p:sldId id="10060" r:id="rId167"/>
    <p:sldId id="10061" r:id="rId168"/>
    <p:sldId id="10062" r:id="rId169"/>
    <p:sldId id="10069" r:id="rId170"/>
    <p:sldId id="10068" r:id="rId171"/>
    <p:sldId id="10063" r:id="rId172"/>
    <p:sldId id="10066" r:id="rId173"/>
    <p:sldId id="10064" r:id="rId174"/>
    <p:sldId id="10065" r:id="rId175"/>
    <p:sldId id="10067" r:id="rId176"/>
    <p:sldId id="10072" r:id="rId177"/>
    <p:sldId id="10073" r:id="rId178"/>
    <p:sldId id="10070" r:id="rId179"/>
    <p:sldId id="10071" r:id="rId180"/>
    <p:sldId id="9865" r:id="rId181"/>
    <p:sldId id="317" r:id="rId182"/>
    <p:sldId id="2245" r:id="rId183"/>
    <p:sldId id="550" r:id="rId184"/>
    <p:sldId id="552" r:id="rId185"/>
    <p:sldId id="10074" r:id="rId186"/>
    <p:sldId id="9793" r:id="rId187"/>
    <p:sldId id="9730" r:id="rId188"/>
    <p:sldId id="9043" r:id="rId189"/>
    <p:sldId id="8020" r:id="rId190"/>
    <p:sldId id="1785" r:id="rId191"/>
    <p:sldId id="1792" r:id="rId192"/>
    <p:sldId id="1786" r:id="rId193"/>
    <p:sldId id="1787" r:id="rId194"/>
    <p:sldId id="4289" r:id="rId195"/>
    <p:sldId id="289" r:id="rId196"/>
    <p:sldId id="295" r:id="rId197"/>
    <p:sldId id="296" r:id="rId198"/>
    <p:sldId id="9678" r:id="rId199"/>
    <p:sldId id="315" r:id="rId200"/>
    <p:sldId id="1661" r:id="rId201"/>
    <p:sldId id="299" r:id="rId202"/>
    <p:sldId id="9848" r:id="rId203"/>
    <p:sldId id="2524" r:id="rId204"/>
    <p:sldId id="313" r:id="rId205"/>
    <p:sldId id="300" r:id="rId206"/>
    <p:sldId id="306" r:id="rId207"/>
    <p:sldId id="301" r:id="rId208"/>
    <p:sldId id="305" r:id="rId209"/>
    <p:sldId id="6639" r:id="rId210"/>
    <p:sldId id="311" r:id="rId211"/>
    <p:sldId id="9849" r:id="rId212"/>
    <p:sldId id="9850" r:id="rId213"/>
    <p:sldId id="8080" r:id="rId214"/>
    <p:sldId id="1791" r:id="rId215"/>
    <p:sldId id="1511" r:id="rId216"/>
    <p:sldId id="9929" r:id="rId217"/>
    <p:sldId id="9930" r:id="rId218"/>
    <p:sldId id="9931" r:id="rId219"/>
    <p:sldId id="2558" r:id="rId220"/>
    <p:sldId id="1258" r:id="rId221"/>
    <p:sldId id="9905" r:id="rId222"/>
    <p:sldId id="282" r:id="rId223"/>
    <p:sldId id="2234" r:id="rId224"/>
    <p:sldId id="2235" r:id="rId225"/>
    <p:sldId id="2236" r:id="rId226"/>
    <p:sldId id="4283" r:id="rId227"/>
    <p:sldId id="2186" r:id="rId228"/>
    <p:sldId id="9852" r:id="rId229"/>
    <p:sldId id="297" r:id="rId230"/>
    <p:sldId id="9853" r:id="rId231"/>
    <p:sldId id="9854" r:id="rId232"/>
    <p:sldId id="9855" r:id="rId233"/>
    <p:sldId id="9856" r:id="rId234"/>
    <p:sldId id="302" r:id="rId235"/>
    <p:sldId id="9858" r:id="rId236"/>
    <p:sldId id="10078" r:id="rId237"/>
    <p:sldId id="2185" r:id="rId238"/>
    <p:sldId id="277" r:id="rId239"/>
    <p:sldId id="10079" r:id="rId240"/>
    <p:sldId id="10080" r:id="rId241"/>
    <p:sldId id="273" r:id="rId242"/>
    <p:sldId id="9906" r:id="rId243"/>
    <p:sldId id="298" r:id="rId244"/>
    <p:sldId id="9473" r:id="rId245"/>
    <p:sldId id="9909" r:id="rId246"/>
    <p:sldId id="10081" r:id="rId247"/>
    <p:sldId id="288" r:id="rId248"/>
    <p:sldId id="261" r:id="rId249"/>
    <p:sldId id="9908" r:id="rId250"/>
    <p:sldId id="9666" r:id="rId251"/>
    <p:sldId id="9958" r:id="rId252"/>
    <p:sldId id="9667" r:id="rId253"/>
    <p:sldId id="9969" r:id="rId254"/>
    <p:sldId id="10082" r:id="rId255"/>
    <p:sldId id="9794" r:id="rId256"/>
    <p:sldId id="9675" r:id="rId257"/>
    <p:sldId id="9910" r:id="rId258"/>
    <p:sldId id="9548" r:id="rId259"/>
    <p:sldId id="10004" r:id="rId260"/>
    <p:sldId id="10008" r:id="rId261"/>
    <p:sldId id="10083" r:id="rId262"/>
    <p:sldId id="9955" r:id="rId263"/>
    <p:sldId id="9959" r:id="rId264"/>
    <p:sldId id="9960" r:id="rId265"/>
    <p:sldId id="274" r:id="rId266"/>
    <p:sldId id="9785" r:id="rId267"/>
    <p:sldId id="9787" r:id="rId268"/>
    <p:sldId id="9796" r:id="rId269"/>
    <p:sldId id="9838" r:id="rId270"/>
    <p:sldId id="9839" r:id="rId271"/>
    <p:sldId id="9790" r:id="rId272"/>
    <p:sldId id="9677" r:id="rId273"/>
    <p:sldId id="9557" r:id="rId274"/>
    <p:sldId id="10009" r:id="rId275"/>
    <p:sldId id="10084" r:id="rId276"/>
    <p:sldId id="9840" r:id="rId277"/>
    <p:sldId id="9841" r:id="rId278"/>
    <p:sldId id="9970" r:id="rId279"/>
    <p:sldId id="9843" r:id="rId280"/>
    <p:sldId id="9971" r:id="rId281"/>
    <p:sldId id="9972" r:id="rId282"/>
    <p:sldId id="9973" r:id="rId283"/>
    <p:sldId id="258" r:id="rId284"/>
    <p:sldId id="9859" r:id="rId285"/>
    <p:sldId id="10086" r:id="rId286"/>
    <p:sldId id="10085" r:id="rId287"/>
    <p:sldId id="10087" r:id="rId288"/>
    <p:sldId id="10106" r:id="rId289"/>
    <p:sldId id="8070" r:id="rId290"/>
    <p:sldId id="8081" r:id="rId291"/>
    <p:sldId id="8082" r:id="rId292"/>
    <p:sldId id="9052" r:id="rId293"/>
    <p:sldId id="8083" r:id="rId294"/>
    <p:sldId id="8059" r:id="rId295"/>
    <p:sldId id="8060" r:id="rId296"/>
    <p:sldId id="8061" r:id="rId297"/>
    <p:sldId id="8062" r:id="rId298"/>
    <p:sldId id="10108" r:id="rId299"/>
    <p:sldId id="8063" r:id="rId300"/>
    <p:sldId id="8064" r:id="rId301"/>
    <p:sldId id="8065" r:id="rId302"/>
    <p:sldId id="8066" r:id="rId303"/>
    <p:sldId id="8067" r:id="rId304"/>
    <p:sldId id="8068" r:id="rId305"/>
    <p:sldId id="8069" r:id="rId306"/>
    <p:sldId id="10089" r:id="rId307"/>
    <p:sldId id="8085" r:id="rId308"/>
    <p:sldId id="8086" r:id="rId309"/>
    <p:sldId id="8087" r:id="rId310"/>
    <p:sldId id="8088" r:id="rId311"/>
    <p:sldId id="8105" r:id="rId312"/>
    <p:sldId id="9032" r:id="rId313"/>
    <p:sldId id="9034" r:id="rId314"/>
    <p:sldId id="7395" r:id="rId315"/>
    <p:sldId id="9037" r:id="rId316"/>
    <p:sldId id="9033" r:id="rId317"/>
    <p:sldId id="9040" r:id="rId318"/>
    <p:sldId id="9039" r:id="rId319"/>
    <p:sldId id="9041" r:id="rId320"/>
    <p:sldId id="1693" r:id="rId321"/>
    <p:sldId id="1953" r:id="rId322"/>
    <p:sldId id="1701" r:id="rId323"/>
    <p:sldId id="1702" r:id="rId324"/>
    <p:sldId id="361" r:id="rId325"/>
    <p:sldId id="362" r:id="rId326"/>
    <p:sldId id="9502" r:id="rId327"/>
    <p:sldId id="402" r:id="rId328"/>
    <p:sldId id="403" r:id="rId329"/>
    <p:sldId id="404" r:id="rId330"/>
    <p:sldId id="9503" r:id="rId331"/>
    <p:sldId id="10090" r:id="rId332"/>
    <p:sldId id="259" r:id="rId333"/>
    <p:sldId id="263" r:id="rId334"/>
    <p:sldId id="2569" r:id="rId335"/>
    <p:sldId id="2570" r:id="rId336"/>
    <p:sldId id="2571" r:id="rId337"/>
    <p:sldId id="2572" r:id="rId338"/>
    <p:sldId id="267" r:id="rId339"/>
    <p:sldId id="9789" r:id="rId340"/>
    <p:sldId id="10091" r:id="rId341"/>
    <p:sldId id="10092" r:id="rId342"/>
    <p:sldId id="10093" r:id="rId343"/>
    <p:sldId id="9911" r:id="rId344"/>
    <p:sldId id="9979" r:id="rId345"/>
    <p:sldId id="9980" r:id="rId346"/>
    <p:sldId id="9981" r:id="rId347"/>
    <p:sldId id="303" r:id="rId348"/>
    <p:sldId id="304" r:id="rId349"/>
    <p:sldId id="10094" r:id="rId350"/>
    <p:sldId id="10095" r:id="rId351"/>
    <p:sldId id="307" r:id="rId352"/>
    <p:sldId id="358" r:id="rId353"/>
    <p:sldId id="359" r:id="rId354"/>
    <p:sldId id="360" r:id="rId355"/>
    <p:sldId id="10096" r:id="rId356"/>
    <p:sldId id="10097" r:id="rId357"/>
    <p:sldId id="363" r:id="rId358"/>
    <p:sldId id="314" r:id="rId359"/>
    <p:sldId id="346" r:id="rId360"/>
    <p:sldId id="10098" r:id="rId361"/>
    <p:sldId id="348" r:id="rId362"/>
    <p:sldId id="349" r:id="rId363"/>
    <p:sldId id="350" r:id="rId364"/>
    <p:sldId id="351" r:id="rId365"/>
    <p:sldId id="352" r:id="rId366"/>
    <p:sldId id="353" r:id="rId367"/>
    <p:sldId id="354" r:id="rId368"/>
    <p:sldId id="355" r:id="rId369"/>
    <p:sldId id="8712" r:id="rId370"/>
    <p:sldId id="9899" r:id="rId371"/>
    <p:sldId id="9893" r:id="rId372"/>
    <p:sldId id="9983" r:id="rId373"/>
    <p:sldId id="9890" r:id="rId374"/>
    <p:sldId id="9976" r:id="rId375"/>
    <p:sldId id="9975" r:id="rId376"/>
    <p:sldId id="9902" r:id="rId377"/>
    <p:sldId id="10099" r:id="rId378"/>
    <p:sldId id="8098" r:id="rId379"/>
    <p:sldId id="9049" r:id="rId380"/>
    <p:sldId id="9048" r:id="rId381"/>
    <p:sldId id="9047" r:id="rId382"/>
    <p:sldId id="8099" r:id="rId383"/>
    <p:sldId id="10107" r:id="rId384"/>
    <p:sldId id="10100" r:id="rId385"/>
    <p:sldId id="262" r:id="rId386"/>
    <p:sldId id="528" r:id="rId387"/>
    <p:sldId id="1529" r:id="rId388"/>
    <p:sldId id="10104" r:id="rId389"/>
    <p:sldId id="10103" r:id="rId390"/>
    <p:sldId id="10102" r:id="rId391"/>
    <p:sldId id="10101" r:id="rId392"/>
    <p:sldId id="9625" r:id="rId393"/>
    <p:sldId id="9131" r:id="rId394"/>
    <p:sldId id="9058" r:id="rId39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1526" autoAdjust="0"/>
    <p:restoredTop sz="94660"/>
  </p:normalViewPr>
  <p:slideViewPr>
    <p:cSldViewPr snapToGrid="0">
      <p:cViewPr>
        <p:scale>
          <a:sx n="25" d="100"/>
          <a:sy n="25" d="100"/>
        </p:scale>
        <p:origin x="2520" y="12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53.xml"/><Relationship Id="rId299" Type="http://schemas.openxmlformats.org/officeDocument/2006/relationships/slide" Target="slides/slide235.xml"/><Relationship Id="rId21" Type="http://schemas.openxmlformats.org/officeDocument/2006/relationships/slideMaster" Target="slideMasters/slideMaster21.xml"/><Relationship Id="rId63" Type="http://schemas.openxmlformats.org/officeDocument/2006/relationships/slideMaster" Target="slideMasters/slideMaster63.xml"/><Relationship Id="rId159" Type="http://schemas.openxmlformats.org/officeDocument/2006/relationships/slide" Target="slides/slide95.xml"/><Relationship Id="rId324" Type="http://schemas.openxmlformats.org/officeDocument/2006/relationships/slide" Target="slides/slide260.xml"/><Relationship Id="rId366" Type="http://schemas.openxmlformats.org/officeDocument/2006/relationships/slide" Target="slides/slide302.xml"/><Relationship Id="rId170" Type="http://schemas.openxmlformats.org/officeDocument/2006/relationships/slide" Target="slides/slide106.xml"/><Relationship Id="rId226" Type="http://schemas.openxmlformats.org/officeDocument/2006/relationships/slide" Target="slides/slide162.xml"/><Relationship Id="rId107" Type="http://schemas.openxmlformats.org/officeDocument/2006/relationships/slide" Target="slides/slide43.xml"/><Relationship Id="rId268" Type="http://schemas.openxmlformats.org/officeDocument/2006/relationships/slide" Target="slides/slide204.xml"/><Relationship Id="rId289" Type="http://schemas.openxmlformats.org/officeDocument/2006/relationships/slide" Target="slides/slide225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" Target="slides/slide10.xml"/><Relationship Id="rId128" Type="http://schemas.openxmlformats.org/officeDocument/2006/relationships/slide" Target="slides/slide64.xml"/><Relationship Id="rId149" Type="http://schemas.openxmlformats.org/officeDocument/2006/relationships/slide" Target="slides/slide85.xml"/><Relationship Id="rId314" Type="http://schemas.openxmlformats.org/officeDocument/2006/relationships/slide" Target="slides/slide250.xml"/><Relationship Id="rId335" Type="http://schemas.openxmlformats.org/officeDocument/2006/relationships/slide" Target="slides/slide271.xml"/><Relationship Id="rId356" Type="http://schemas.openxmlformats.org/officeDocument/2006/relationships/slide" Target="slides/slide292.xml"/><Relationship Id="rId377" Type="http://schemas.openxmlformats.org/officeDocument/2006/relationships/slide" Target="slides/slide313.xml"/><Relationship Id="rId39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31.xml"/><Relationship Id="rId160" Type="http://schemas.openxmlformats.org/officeDocument/2006/relationships/slide" Target="slides/slide96.xml"/><Relationship Id="rId181" Type="http://schemas.openxmlformats.org/officeDocument/2006/relationships/slide" Target="slides/slide117.xml"/><Relationship Id="rId216" Type="http://schemas.openxmlformats.org/officeDocument/2006/relationships/slide" Target="slides/slide152.xml"/><Relationship Id="rId237" Type="http://schemas.openxmlformats.org/officeDocument/2006/relationships/slide" Target="slides/slide173.xml"/><Relationship Id="rId258" Type="http://schemas.openxmlformats.org/officeDocument/2006/relationships/slide" Target="slides/slide194.xml"/><Relationship Id="rId279" Type="http://schemas.openxmlformats.org/officeDocument/2006/relationships/slide" Target="slides/slide215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54.xml"/><Relationship Id="rId139" Type="http://schemas.openxmlformats.org/officeDocument/2006/relationships/slide" Target="slides/slide75.xml"/><Relationship Id="rId290" Type="http://schemas.openxmlformats.org/officeDocument/2006/relationships/slide" Target="slides/slide226.xml"/><Relationship Id="rId304" Type="http://schemas.openxmlformats.org/officeDocument/2006/relationships/slide" Target="slides/slide240.xml"/><Relationship Id="rId325" Type="http://schemas.openxmlformats.org/officeDocument/2006/relationships/slide" Target="slides/slide261.xml"/><Relationship Id="rId346" Type="http://schemas.openxmlformats.org/officeDocument/2006/relationships/slide" Target="slides/slide282.xml"/><Relationship Id="rId367" Type="http://schemas.openxmlformats.org/officeDocument/2006/relationships/slide" Target="slides/slide303.xml"/><Relationship Id="rId388" Type="http://schemas.openxmlformats.org/officeDocument/2006/relationships/slide" Target="slides/slide324.xml"/><Relationship Id="rId85" Type="http://schemas.openxmlformats.org/officeDocument/2006/relationships/slide" Target="slides/slide21.xml"/><Relationship Id="rId150" Type="http://schemas.openxmlformats.org/officeDocument/2006/relationships/slide" Target="slides/slide86.xml"/><Relationship Id="rId171" Type="http://schemas.openxmlformats.org/officeDocument/2006/relationships/slide" Target="slides/slide107.xml"/><Relationship Id="rId192" Type="http://schemas.openxmlformats.org/officeDocument/2006/relationships/slide" Target="slides/slide128.xml"/><Relationship Id="rId206" Type="http://schemas.openxmlformats.org/officeDocument/2006/relationships/slide" Target="slides/slide142.xml"/><Relationship Id="rId227" Type="http://schemas.openxmlformats.org/officeDocument/2006/relationships/slide" Target="slides/slide163.xml"/><Relationship Id="rId248" Type="http://schemas.openxmlformats.org/officeDocument/2006/relationships/slide" Target="slides/slide184.xml"/><Relationship Id="rId269" Type="http://schemas.openxmlformats.org/officeDocument/2006/relationships/slide" Target="slides/slide205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44.xml"/><Relationship Id="rId129" Type="http://schemas.openxmlformats.org/officeDocument/2006/relationships/slide" Target="slides/slide65.xml"/><Relationship Id="rId280" Type="http://schemas.openxmlformats.org/officeDocument/2006/relationships/slide" Target="slides/slide216.xml"/><Relationship Id="rId315" Type="http://schemas.openxmlformats.org/officeDocument/2006/relationships/slide" Target="slides/slide251.xml"/><Relationship Id="rId336" Type="http://schemas.openxmlformats.org/officeDocument/2006/relationships/slide" Target="slides/slide272.xml"/><Relationship Id="rId357" Type="http://schemas.openxmlformats.org/officeDocument/2006/relationships/slide" Target="slides/slide293.xml"/><Relationship Id="rId54" Type="http://schemas.openxmlformats.org/officeDocument/2006/relationships/slideMaster" Target="slideMasters/slideMaster54.xml"/><Relationship Id="rId75" Type="http://schemas.openxmlformats.org/officeDocument/2006/relationships/slide" Target="slides/slide11.xml"/><Relationship Id="rId96" Type="http://schemas.openxmlformats.org/officeDocument/2006/relationships/slide" Target="slides/slide32.xml"/><Relationship Id="rId140" Type="http://schemas.openxmlformats.org/officeDocument/2006/relationships/slide" Target="slides/slide76.xml"/><Relationship Id="rId161" Type="http://schemas.openxmlformats.org/officeDocument/2006/relationships/slide" Target="slides/slide97.xml"/><Relationship Id="rId182" Type="http://schemas.openxmlformats.org/officeDocument/2006/relationships/slide" Target="slides/slide118.xml"/><Relationship Id="rId217" Type="http://schemas.openxmlformats.org/officeDocument/2006/relationships/slide" Target="slides/slide153.xml"/><Relationship Id="rId378" Type="http://schemas.openxmlformats.org/officeDocument/2006/relationships/slide" Target="slides/slide314.xml"/><Relationship Id="rId399" Type="http://schemas.openxmlformats.org/officeDocument/2006/relationships/theme" Target="theme/theme1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74.xml"/><Relationship Id="rId259" Type="http://schemas.openxmlformats.org/officeDocument/2006/relationships/slide" Target="slides/slide195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55.xml"/><Relationship Id="rId270" Type="http://schemas.openxmlformats.org/officeDocument/2006/relationships/slide" Target="slides/slide206.xml"/><Relationship Id="rId291" Type="http://schemas.openxmlformats.org/officeDocument/2006/relationships/slide" Target="slides/slide227.xml"/><Relationship Id="rId305" Type="http://schemas.openxmlformats.org/officeDocument/2006/relationships/slide" Target="slides/slide241.xml"/><Relationship Id="rId326" Type="http://schemas.openxmlformats.org/officeDocument/2006/relationships/slide" Target="slides/slide262.xml"/><Relationship Id="rId347" Type="http://schemas.openxmlformats.org/officeDocument/2006/relationships/slide" Target="slides/slide283.xml"/><Relationship Id="rId44" Type="http://schemas.openxmlformats.org/officeDocument/2006/relationships/slideMaster" Target="slideMasters/slideMaster44.xml"/><Relationship Id="rId65" Type="http://schemas.openxmlformats.org/officeDocument/2006/relationships/slide" Target="slides/slide1.xml"/><Relationship Id="rId86" Type="http://schemas.openxmlformats.org/officeDocument/2006/relationships/slide" Target="slides/slide22.xml"/><Relationship Id="rId130" Type="http://schemas.openxmlformats.org/officeDocument/2006/relationships/slide" Target="slides/slide66.xml"/><Relationship Id="rId151" Type="http://schemas.openxmlformats.org/officeDocument/2006/relationships/slide" Target="slides/slide87.xml"/><Relationship Id="rId368" Type="http://schemas.openxmlformats.org/officeDocument/2006/relationships/slide" Target="slides/slide304.xml"/><Relationship Id="rId389" Type="http://schemas.openxmlformats.org/officeDocument/2006/relationships/slide" Target="slides/slide325.xml"/><Relationship Id="rId172" Type="http://schemas.openxmlformats.org/officeDocument/2006/relationships/slide" Target="slides/slide108.xml"/><Relationship Id="rId193" Type="http://schemas.openxmlformats.org/officeDocument/2006/relationships/slide" Target="slides/slide129.xml"/><Relationship Id="rId207" Type="http://schemas.openxmlformats.org/officeDocument/2006/relationships/slide" Target="slides/slide143.xml"/><Relationship Id="rId228" Type="http://schemas.openxmlformats.org/officeDocument/2006/relationships/slide" Target="slides/slide164.xml"/><Relationship Id="rId249" Type="http://schemas.openxmlformats.org/officeDocument/2006/relationships/slide" Target="slides/slide185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45.xml"/><Relationship Id="rId260" Type="http://schemas.openxmlformats.org/officeDocument/2006/relationships/slide" Target="slides/slide196.xml"/><Relationship Id="rId281" Type="http://schemas.openxmlformats.org/officeDocument/2006/relationships/slide" Target="slides/slide217.xml"/><Relationship Id="rId316" Type="http://schemas.openxmlformats.org/officeDocument/2006/relationships/slide" Target="slides/slide252.xml"/><Relationship Id="rId337" Type="http://schemas.openxmlformats.org/officeDocument/2006/relationships/slide" Target="slides/slide273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2.xml"/><Relationship Id="rId97" Type="http://schemas.openxmlformats.org/officeDocument/2006/relationships/slide" Target="slides/slide33.xml"/><Relationship Id="rId120" Type="http://schemas.openxmlformats.org/officeDocument/2006/relationships/slide" Target="slides/slide56.xml"/><Relationship Id="rId141" Type="http://schemas.openxmlformats.org/officeDocument/2006/relationships/slide" Target="slides/slide77.xml"/><Relationship Id="rId358" Type="http://schemas.openxmlformats.org/officeDocument/2006/relationships/slide" Target="slides/slide294.xml"/><Relationship Id="rId379" Type="http://schemas.openxmlformats.org/officeDocument/2006/relationships/slide" Target="slides/slide315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98.xml"/><Relationship Id="rId183" Type="http://schemas.openxmlformats.org/officeDocument/2006/relationships/slide" Target="slides/slide119.xml"/><Relationship Id="rId218" Type="http://schemas.openxmlformats.org/officeDocument/2006/relationships/slide" Target="slides/slide154.xml"/><Relationship Id="rId239" Type="http://schemas.openxmlformats.org/officeDocument/2006/relationships/slide" Target="slides/slide175.xml"/><Relationship Id="rId390" Type="http://schemas.openxmlformats.org/officeDocument/2006/relationships/slide" Target="slides/slide326.xml"/><Relationship Id="rId250" Type="http://schemas.openxmlformats.org/officeDocument/2006/relationships/slide" Target="slides/slide186.xml"/><Relationship Id="rId271" Type="http://schemas.openxmlformats.org/officeDocument/2006/relationships/slide" Target="slides/slide207.xml"/><Relationship Id="rId292" Type="http://schemas.openxmlformats.org/officeDocument/2006/relationships/slide" Target="slides/slide228.xml"/><Relationship Id="rId306" Type="http://schemas.openxmlformats.org/officeDocument/2006/relationships/slide" Target="slides/slide242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2.xml"/><Relationship Id="rId87" Type="http://schemas.openxmlformats.org/officeDocument/2006/relationships/slide" Target="slides/slide23.xml"/><Relationship Id="rId110" Type="http://schemas.openxmlformats.org/officeDocument/2006/relationships/slide" Target="slides/slide46.xml"/><Relationship Id="rId131" Type="http://schemas.openxmlformats.org/officeDocument/2006/relationships/slide" Target="slides/slide67.xml"/><Relationship Id="rId327" Type="http://schemas.openxmlformats.org/officeDocument/2006/relationships/slide" Target="slides/slide263.xml"/><Relationship Id="rId348" Type="http://schemas.openxmlformats.org/officeDocument/2006/relationships/slide" Target="slides/slide284.xml"/><Relationship Id="rId369" Type="http://schemas.openxmlformats.org/officeDocument/2006/relationships/slide" Target="slides/slide305.xml"/><Relationship Id="rId152" Type="http://schemas.openxmlformats.org/officeDocument/2006/relationships/slide" Target="slides/slide88.xml"/><Relationship Id="rId173" Type="http://schemas.openxmlformats.org/officeDocument/2006/relationships/slide" Target="slides/slide109.xml"/><Relationship Id="rId194" Type="http://schemas.openxmlformats.org/officeDocument/2006/relationships/slide" Target="slides/slide130.xml"/><Relationship Id="rId208" Type="http://schemas.openxmlformats.org/officeDocument/2006/relationships/slide" Target="slides/slide144.xml"/><Relationship Id="rId229" Type="http://schemas.openxmlformats.org/officeDocument/2006/relationships/slide" Target="slides/slide165.xml"/><Relationship Id="rId380" Type="http://schemas.openxmlformats.org/officeDocument/2006/relationships/slide" Target="slides/slide316.xml"/><Relationship Id="rId240" Type="http://schemas.openxmlformats.org/officeDocument/2006/relationships/slide" Target="slides/slide176.xml"/><Relationship Id="rId261" Type="http://schemas.openxmlformats.org/officeDocument/2006/relationships/slide" Target="slides/slide197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3.xml"/><Relationship Id="rId100" Type="http://schemas.openxmlformats.org/officeDocument/2006/relationships/slide" Target="slides/slide36.xml"/><Relationship Id="rId282" Type="http://schemas.openxmlformats.org/officeDocument/2006/relationships/slide" Target="slides/slide218.xml"/><Relationship Id="rId317" Type="http://schemas.openxmlformats.org/officeDocument/2006/relationships/slide" Target="slides/slide253.xml"/><Relationship Id="rId338" Type="http://schemas.openxmlformats.org/officeDocument/2006/relationships/slide" Target="slides/slide274.xml"/><Relationship Id="rId359" Type="http://schemas.openxmlformats.org/officeDocument/2006/relationships/slide" Target="slides/slide295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34.xml"/><Relationship Id="rId121" Type="http://schemas.openxmlformats.org/officeDocument/2006/relationships/slide" Target="slides/slide57.xml"/><Relationship Id="rId142" Type="http://schemas.openxmlformats.org/officeDocument/2006/relationships/slide" Target="slides/slide78.xml"/><Relationship Id="rId163" Type="http://schemas.openxmlformats.org/officeDocument/2006/relationships/slide" Target="slides/slide99.xml"/><Relationship Id="rId184" Type="http://schemas.openxmlformats.org/officeDocument/2006/relationships/slide" Target="slides/slide120.xml"/><Relationship Id="rId219" Type="http://schemas.openxmlformats.org/officeDocument/2006/relationships/slide" Target="slides/slide155.xml"/><Relationship Id="rId370" Type="http://schemas.openxmlformats.org/officeDocument/2006/relationships/slide" Target="slides/slide306.xml"/><Relationship Id="rId391" Type="http://schemas.openxmlformats.org/officeDocument/2006/relationships/slide" Target="slides/slide327.xml"/><Relationship Id="rId230" Type="http://schemas.openxmlformats.org/officeDocument/2006/relationships/slide" Target="slides/slide166.xml"/><Relationship Id="rId251" Type="http://schemas.openxmlformats.org/officeDocument/2006/relationships/slide" Target="slides/slide187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3.xml"/><Relationship Id="rId272" Type="http://schemas.openxmlformats.org/officeDocument/2006/relationships/slide" Target="slides/slide208.xml"/><Relationship Id="rId293" Type="http://schemas.openxmlformats.org/officeDocument/2006/relationships/slide" Target="slides/slide229.xml"/><Relationship Id="rId307" Type="http://schemas.openxmlformats.org/officeDocument/2006/relationships/slide" Target="slides/slide243.xml"/><Relationship Id="rId328" Type="http://schemas.openxmlformats.org/officeDocument/2006/relationships/slide" Target="slides/slide264.xml"/><Relationship Id="rId349" Type="http://schemas.openxmlformats.org/officeDocument/2006/relationships/slide" Target="slides/slide285.xml"/><Relationship Id="rId88" Type="http://schemas.openxmlformats.org/officeDocument/2006/relationships/slide" Target="slides/slide24.xml"/><Relationship Id="rId111" Type="http://schemas.openxmlformats.org/officeDocument/2006/relationships/slide" Target="slides/slide47.xml"/><Relationship Id="rId132" Type="http://schemas.openxmlformats.org/officeDocument/2006/relationships/slide" Target="slides/slide68.xml"/><Relationship Id="rId153" Type="http://schemas.openxmlformats.org/officeDocument/2006/relationships/slide" Target="slides/slide89.xml"/><Relationship Id="rId174" Type="http://schemas.openxmlformats.org/officeDocument/2006/relationships/slide" Target="slides/slide110.xml"/><Relationship Id="rId195" Type="http://schemas.openxmlformats.org/officeDocument/2006/relationships/slide" Target="slides/slide131.xml"/><Relationship Id="rId209" Type="http://schemas.openxmlformats.org/officeDocument/2006/relationships/slide" Target="slides/slide145.xml"/><Relationship Id="rId360" Type="http://schemas.openxmlformats.org/officeDocument/2006/relationships/slide" Target="slides/slide296.xml"/><Relationship Id="rId381" Type="http://schemas.openxmlformats.org/officeDocument/2006/relationships/slide" Target="slides/slide317.xml"/><Relationship Id="rId220" Type="http://schemas.openxmlformats.org/officeDocument/2006/relationships/slide" Target="slides/slide156.xml"/><Relationship Id="rId241" Type="http://schemas.openxmlformats.org/officeDocument/2006/relationships/slide" Target="slides/slide177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262" Type="http://schemas.openxmlformats.org/officeDocument/2006/relationships/slide" Target="slides/slide198.xml"/><Relationship Id="rId283" Type="http://schemas.openxmlformats.org/officeDocument/2006/relationships/slide" Target="slides/slide219.xml"/><Relationship Id="rId318" Type="http://schemas.openxmlformats.org/officeDocument/2006/relationships/slide" Target="slides/slide254.xml"/><Relationship Id="rId339" Type="http://schemas.openxmlformats.org/officeDocument/2006/relationships/slide" Target="slides/slide275.xml"/><Relationship Id="rId78" Type="http://schemas.openxmlformats.org/officeDocument/2006/relationships/slide" Target="slides/slide14.xml"/><Relationship Id="rId99" Type="http://schemas.openxmlformats.org/officeDocument/2006/relationships/slide" Target="slides/slide35.xml"/><Relationship Id="rId101" Type="http://schemas.openxmlformats.org/officeDocument/2006/relationships/slide" Target="slides/slide37.xml"/><Relationship Id="rId122" Type="http://schemas.openxmlformats.org/officeDocument/2006/relationships/slide" Target="slides/slide58.xml"/><Relationship Id="rId143" Type="http://schemas.openxmlformats.org/officeDocument/2006/relationships/slide" Target="slides/slide79.xml"/><Relationship Id="rId164" Type="http://schemas.openxmlformats.org/officeDocument/2006/relationships/slide" Target="slides/slide100.xml"/><Relationship Id="rId185" Type="http://schemas.openxmlformats.org/officeDocument/2006/relationships/slide" Target="slides/slide121.xml"/><Relationship Id="rId350" Type="http://schemas.openxmlformats.org/officeDocument/2006/relationships/slide" Target="slides/slide286.xml"/><Relationship Id="rId371" Type="http://schemas.openxmlformats.org/officeDocument/2006/relationships/slide" Target="slides/slide307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46.xml"/><Relationship Id="rId392" Type="http://schemas.openxmlformats.org/officeDocument/2006/relationships/slide" Target="slides/slide328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67.xml"/><Relationship Id="rId252" Type="http://schemas.openxmlformats.org/officeDocument/2006/relationships/slide" Target="slides/slide188.xml"/><Relationship Id="rId273" Type="http://schemas.openxmlformats.org/officeDocument/2006/relationships/slide" Target="slides/slide209.xml"/><Relationship Id="rId294" Type="http://schemas.openxmlformats.org/officeDocument/2006/relationships/slide" Target="slides/slide230.xml"/><Relationship Id="rId308" Type="http://schemas.openxmlformats.org/officeDocument/2006/relationships/slide" Target="slides/slide244.xml"/><Relationship Id="rId329" Type="http://schemas.openxmlformats.org/officeDocument/2006/relationships/slide" Target="slides/slide265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4.xml"/><Relationship Id="rId89" Type="http://schemas.openxmlformats.org/officeDocument/2006/relationships/slide" Target="slides/slide25.xml"/><Relationship Id="rId112" Type="http://schemas.openxmlformats.org/officeDocument/2006/relationships/slide" Target="slides/slide48.xml"/><Relationship Id="rId133" Type="http://schemas.openxmlformats.org/officeDocument/2006/relationships/slide" Target="slides/slide69.xml"/><Relationship Id="rId154" Type="http://schemas.openxmlformats.org/officeDocument/2006/relationships/slide" Target="slides/slide90.xml"/><Relationship Id="rId175" Type="http://schemas.openxmlformats.org/officeDocument/2006/relationships/slide" Target="slides/slide111.xml"/><Relationship Id="rId340" Type="http://schemas.openxmlformats.org/officeDocument/2006/relationships/slide" Target="slides/slide276.xml"/><Relationship Id="rId361" Type="http://schemas.openxmlformats.org/officeDocument/2006/relationships/slide" Target="slides/slide297.xml"/><Relationship Id="rId196" Type="http://schemas.openxmlformats.org/officeDocument/2006/relationships/slide" Target="slides/slide132.xml"/><Relationship Id="rId200" Type="http://schemas.openxmlformats.org/officeDocument/2006/relationships/slide" Target="slides/slide136.xml"/><Relationship Id="rId382" Type="http://schemas.openxmlformats.org/officeDocument/2006/relationships/slide" Target="slides/slide318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57.xml"/><Relationship Id="rId242" Type="http://schemas.openxmlformats.org/officeDocument/2006/relationships/slide" Target="slides/slide178.xml"/><Relationship Id="rId263" Type="http://schemas.openxmlformats.org/officeDocument/2006/relationships/slide" Target="slides/slide199.xml"/><Relationship Id="rId284" Type="http://schemas.openxmlformats.org/officeDocument/2006/relationships/slide" Target="slides/slide220.xml"/><Relationship Id="rId319" Type="http://schemas.openxmlformats.org/officeDocument/2006/relationships/slide" Target="slides/slide255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15.xml"/><Relationship Id="rId102" Type="http://schemas.openxmlformats.org/officeDocument/2006/relationships/slide" Target="slides/slide38.xml"/><Relationship Id="rId123" Type="http://schemas.openxmlformats.org/officeDocument/2006/relationships/slide" Target="slides/slide59.xml"/><Relationship Id="rId144" Type="http://schemas.openxmlformats.org/officeDocument/2006/relationships/slide" Target="slides/slide80.xml"/><Relationship Id="rId330" Type="http://schemas.openxmlformats.org/officeDocument/2006/relationships/slide" Target="slides/slide266.xml"/><Relationship Id="rId90" Type="http://schemas.openxmlformats.org/officeDocument/2006/relationships/slide" Target="slides/slide26.xml"/><Relationship Id="rId165" Type="http://schemas.openxmlformats.org/officeDocument/2006/relationships/slide" Target="slides/slide101.xml"/><Relationship Id="rId186" Type="http://schemas.openxmlformats.org/officeDocument/2006/relationships/slide" Target="slides/slide122.xml"/><Relationship Id="rId351" Type="http://schemas.openxmlformats.org/officeDocument/2006/relationships/slide" Target="slides/slide287.xml"/><Relationship Id="rId372" Type="http://schemas.openxmlformats.org/officeDocument/2006/relationships/slide" Target="slides/slide308.xml"/><Relationship Id="rId393" Type="http://schemas.openxmlformats.org/officeDocument/2006/relationships/slide" Target="slides/slide329.xml"/><Relationship Id="rId211" Type="http://schemas.openxmlformats.org/officeDocument/2006/relationships/slide" Target="slides/slide147.xml"/><Relationship Id="rId232" Type="http://schemas.openxmlformats.org/officeDocument/2006/relationships/slide" Target="slides/slide168.xml"/><Relationship Id="rId253" Type="http://schemas.openxmlformats.org/officeDocument/2006/relationships/slide" Target="slides/slide189.xml"/><Relationship Id="rId274" Type="http://schemas.openxmlformats.org/officeDocument/2006/relationships/slide" Target="slides/slide210.xml"/><Relationship Id="rId295" Type="http://schemas.openxmlformats.org/officeDocument/2006/relationships/slide" Target="slides/slide231.xml"/><Relationship Id="rId309" Type="http://schemas.openxmlformats.org/officeDocument/2006/relationships/slide" Target="slides/slide245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" Target="slides/slide5.xml"/><Relationship Id="rId113" Type="http://schemas.openxmlformats.org/officeDocument/2006/relationships/slide" Target="slides/slide49.xml"/><Relationship Id="rId134" Type="http://schemas.openxmlformats.org/officeDocument/2006/relationships/slide" Target="slides/slide70.xml"/><Relationship Id="rId320" Type="http://schemas.openxmlformats.org/officeDocument/2006/relationships/slide" Target="slides/slide256.xml"/><Relationship Id="rId80" Type="http://schemas.openxmlformats.org/officeDocument/2006/relationships/slide" Target="slides/slide16.xml"/><Relationship Id="rId155" Type="http://schemas.openxmlformats.org/officeDocument/2006/relationships/slide" Target="slides/slide91.xml"/><Relationship Id="rId176" Type="http://schemas.openxmlformats.org/officeDocument/2006/relationships/slide" Target="slides/slide112.xml"/><Relationship Id="rId197" Type="http://schemas.openxmlformats.org/officeDocument/2006/relationships/slide" Target="slides/slide133.xml"/><Relationship Id="rId341" Type="http://schemas.openxmlformats.org/officeDocument/2006/relationships/slide" Target="slides/slide277.xml"/><Relationship Id="rId362" Type="http://schemas.openxmlformats.org/officeDocument/2006/relationships/slide" Target="slides/slide298.xml"/><Relationship Id="rId383" Type="http://schemas.openxmlformats.org/officeDocument/2006/relationships/slide" Target="slides/slide319.xml"/><Relationship Id="rId201" Type="http://schemas.openxmlformats.org/officeDocument/2006/relationships/slide" Target="slides/slide137.xml"/><Relationship Id="rId222" Type="http://schemas.openxmlformats.org/officeDocument/2006/relationships/slide" Target="slides/slide158.xml"/><Relationship Id="rId243" Type="http://schemas.openxmlformats.org/officeDocument/2006/relationships/slide" Target="slides/slide179.xml"/><Relationship Id="rId264" Type="http://schemas.openxmlformats.org/officeDocument/2006/relationships/slide" Target="slides/slide200.xml"/><Relationship Id="rId285" Type="http://schemas.openxmlformats.org/officeDocument/2006/relationships/slide" Target="slides/slide221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39.xml"/><Relationship Id="rId124" Type="http://schemas.openxmlformats.org/officeDocument/2006/relationships/slide" Target="slides/slide60.xml"/><Relationship Id="rId310" Type="http://schemas.openxmlformats.org/officeDocument/2006/relationships/slide" Target="slides/slide246.xml"/><Relationship Id="rId70" Type="http://schemas.openxmlformats.org/officeDocument/2006/relationships/slide" Target="slides/slide6.xml"/><Relationship Id="rId91" Type="http://schemas.openxmlformats.org/officeDocument/2006/relationships/slide" Target="slides/slide27.xml"/><Relationship Id="rId145" Type="http://schemas.openxmlformats.org/officeDocument/2006/relationships/slide" Target="slides/slide81.xml"/><Relationship Id="rId166" Type="http://schemas.openxmlformats.org/officeDocument/2006/relationships/slide" Target="slides/slide102.xml"/><Relationship Id="rId187" Type="http://schemas.openxmlformats.org/officeDocument/2006/relationships/slide" Target="slides/slide123.xml"/><Relationship Id="rId331" Type="http://schemas.openxmlformats.org/officeDocument/2006/relationships/slide" Target="slides/slide267.xml"/><Relationship Id="rId352" Type="http://schemas.openxmlformats.org/officeDocument/2006/relationships/slide" Target="slides/slide288.xml"/><Relationship Id="rId373" Type="http://schemas.openxmlformats.org/officeDocument/2006/relationships/slide" Target="slides/slide309.xml"/><Relationship Id="rId394" Type="http://schemas.openxmlformats.org/officeDocument/2006/relationships/slide" Target="slides/slide330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48.xml"/><Relationship Id="rId233" Type="http://schemas.openxmlformats.org/officeDocument/2006/relationships/slide" Target="slides/slide169.xml"/><Relationship Id="rId254" Type="http://schemas.openxmlformats.org/officeDocument/2006/relationships/slide" Target="slides/slide190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0.xml"/><Relationship Id="rId275" Type="http://schemas.openxmlformats.org/officeDocument/2006/relationships/slide" Target="slides/slide211.xml"/><Relationship Id="rId296" Type="http://schemas.openxmlformats.org/officeDocument/2006/relationships/slide" Target="slides/slide232.xml"/><Relationship Id="rId300" Type="http://schemas.openxmlformats.org/officeDocument/2006/relationships/slide" Target="slides/slide236.xml"/><Relationship Id="rId60" Type="http://schemas.openxmlformats.org/officeDocument/2006/relationships/slideMaster" Target="slideMasters/slideMaster60.xml"/><Relationship Id="rId81" Type="http://schemas.openxmlformats.org/officeDocument/2006/relationships/slide" Target="slides/slide17.xml"/><Relationship Id="rId135" Type="http://schemas.openxmlformats.org/officeDocument/2006/relationships/slide" Target="slides/slide71.xml"/><Relationship Id="rId156" Type="http://schemas.openxmlformats.org/officeDocument/2006/relationships/slide" Target="slides/slide92.xml"/><Relationship Id="rId177" Type="http://schemas.openxmlformats.org/officeDocument/2006/relationships/slide" Target="slides/slide113.xml"/><Relationship Id="rId198" Type="http://schemas.openxmlformats.org/officeDocument/2006/relationships/slide" Target="slides/slide134.xml"/><Relationship Id="rId321" Type="http://schemas.openxmlformats.org/officeDocument/2006/relationships/slide" Target="slides/slide257.xml"/><Relationship Id="rId342" Type="http://schemas.openxmlformats.org/officeDocument/2006/relationships/slide" Target="slides/slide278.xml"/><Relationship Id="rId363" Type="http://schemas.openxmlformats.org/officeDocument/2006/relationships/slide" Target="slides/slide299.xml"/><Relationship Id="rId384" Type="http://schemas.openxmlformats.org/officeDocument/2006/relationships/slide" Target="slides/slide320.xml"/><Relationship Id="rId202" Type="http://schemas.openxmlformats.org/officeDocument/2006/relationships/slide" Target="slides/slide138.xml"/><Relationship Id="rId223" Type="http://schemas.openxmlformats.org/officeDocument/2006/relationships/slide" Target="slides/slide159.xml"/><Relationship Id="rId244" Type="http://schemas.openxmlformats.org/officeDocument/2006/relationships/slide" Target="slides/slide180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201.xml"/><Relationship Id="rId286" Type="http://schemas.openxmlformats.org/officeDocument/2006/relationships/slide" Target="slides/slide222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40.xml"/><Relationship Id="rId125" Type="http://schemas.openxmlformats.org/officeDocument/2006/relationships/slide" Target="slides/slide61.xml"/><Relationship Id="rId146" Type="http://schemas.openxmlformats.org/officeDocument/2006/relationships/slide" Target="slides/slide82.xml"/><Relationship Id="rId167" Type="http://schemas.openxmlformats.org/officeDocument/2006/relationships/slide" Target="slides/slide103.xml"/><Relationship Id="rId188" Type="http://schemas.openxmlformats.org/officeDocument/2006/relationships/slide" Target="slides/slide124.xml"/><Relationship Id="rId311" Type="http://schemas.openxmlformats.org/officeDocument/2006/relationships/slide" Target="slides/slide247.xml"/><Relationship Id="rId332" Type="http://schemas.openxmlformats.org/officeDocument/2006/relationships/slide" Target="slides/slide268.xml"/><Relationship Id="rId353" Type="http://schemas.openxmlformats.org/officeDocument/2006/relationships/slide" Target="slides/slide289.xml"/><Relationship Id="rId374" Type="http://schemas.openxmlformats.org/officeDocument/2006/relationships/slide" Target="slides/slide310.xml"/><Relationship Id="rId395" Type="http://schemas.openxmlformats.org/officeDocument/2006/relationships/slide" Target="slides/slide331.xml"/><Relationship Id="rId71" Type="http://schemas.openxmlformats.org/officeDocument/2006/relationships/slide" Target="slides/slide7.xml"/><Relationship Id="rId92" Type="http://schemas.openxmlformats.org/officeDocument/2006/relationships/slide" Target="slides/slide28.xml"/><Relationship Id="rId213" Type="http://schemas.openxmlformats.org/officeDocument/2006/relationships/slide" Target="slides/slide149.xml"/><Relationship Id="rId234" Type="http://schemas.openxmlformats.org/officeDocument/2006/relationships/slide" Target="slides/slide170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191.xml"/><Relationship Id="rId276" Type="http://schemas.openxmlformats.org/officeDocument/2006/relationships/slide" Target="slides/slide212.xml"/><Relationship Id="rId297" Type="http://schemas.openxmlformats.org/officeDocument/2006/relationships/slide" Target="slides/slide233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51.xml"/><Relationship Id="rId136" Type="http://schemas.openxmlformats.org/officeDocument/2006/relationships/slide" Target="slides/slide72.xml"/><Relationship Id="rId157" Type="http://schemas.openxmlformats.org/officeDocument/2006/relationships/slide" Target="slides/slide93.xml"/><Relationship Id="rId178" Type="http://schemas.openxmlformats.org/officeDocument/2006/relationships/slide" Target="slides/slide114.xml"/><Relationship Id="rId301" Type="http://schemas.openxmlformats.org/officeDocument/2006/relationships/slide" Target="slides/slide237.xml"/><Relationship Id="rId322" Type="http://schemas.openxmlformats.org/officeDocument/2006/relationships/slide" Target="slides/slide258.xml"/><Relationship Id="rId343" Type="http://schemas.openxmlformats.org/officeDocument/2006/relationships/slide" Target="slides/slide279.xml"/><Relationship Id="rId364" Type="http://schemas.openxmlformats.org/officeDocument/2006/relationships/slide" Target="slides/slide300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8.xml"/><Relationship Id="rId199" Type="http://schemas.openxmlformats.org/officeDocument/2006/relationships/slide" Target="slides/slide135.xml"/><Relationship Id="rId203" Type="http://schemas.openxmlformats.org/officeDocument/2006/relationships/slide" Target="slides/slide139.xml"/><Relationship Id="rId385" Type="http://schemas.openxmlformats.org/officeDocument/2006/relationships/slide" Target="slides/slide321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60.xml"/><Relationship Id="rId245" Type="http://schemas.openxmlformats.org/officeDocument/2006/relationships/slide" Target="slides/slide181.xml"/><Relationship Id="rId266" Type="http://schemas.openxmlformats.org/officeDocument/2006/relationships/slide" Target="slides/slide202.xml"/><Relationship Id="rId287" Type="http://schemas.openxmlformats.org/officeDocument/2006/relationships/slide" Target="slides/slide223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41.xml"/><Relationship Id="rId126" Type="http://schemas.openxmlformats.org/officeDocument/2006/relationships/slide" Target="slides/slide62.xml"/><Relationship Id="rId147" Type="http://schemas.openxmlformats.org/officeDocument/2006/relationships/slide" Target="slides/slide83.xml"/><Relationship Id="rId168" Type="http://schemas.openxmlformats.org/officeDocument/2006/relationships/slide" Target="slides/slide104.xml"/><Relationship Id="rId312" Type="http://schemas.openxmlformats.org/officeDocument/2006/relationships/slide" Target="slides/slide248.xml"/><Relationship Id="rId333" Type="http://schemas.openxmlformats.org/officeDocument/2006/relationships/slide" Target="slides/slide269.xml"/><Relationship Id="rId354" Type="http://schemas.openxmlformats.org/officeDocument/2006/relationships/slide" Target="slides/slide290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8.xml"/><Relationship Id="rId93" Type="http://schemas.openxmlformats.org/officeDocument/2006/relationships/slide" Target="slides/slide29.xml"/><Relationship Id="rId189" Type="http://schemas.openxmlformats.org/officeDocument/2006/relationships/slide" Target="slides/slide125.xml"/><Relationship Id="rId375" Type="http://schemas.openxmlformats.org/officeDocument/2006/relationships/slide" Target="slides/slide311.xml"/><Relationship Id="rId39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50.xml"/><Relationship Id="rId235" Type="http://schemas.openxmlformats.org/officeDocument/2006/relationships/slide" Target="slides/slide171.xml"/><Relationship Id="rId256" Type="http://schemas.openxmlformats.org/officeDocument/2006/relationships/slide" Target="slides/slide192.xml"/><Relationship Id="rId277" Type="http://schemas.openxmlformats.org/officeDocument/2006/relationships/slide" Target="slides/slide213.xml"/><Relationship Id="rId298" Type="http://schemas.openxmlformats.org/officeDocument/2006/relationships/slide" Target="slides/slide234.xml"/><Relationship Id="rId400" Type="http://schemas.openxmlformats.org/officeDocument/2006/relationships/tableStyles" Target="tableStyles.xml"/><Relationship Id="rId116" Type="http://schemas.openxmlformats.org/officeDocument/2006/relationships/slide" Target="slides/slide52.xml"/><Relationship Id="rId137" Type="http://schemas.openxmlformats.org/officeDocument/2006/relationships/slide" Target="slides/slide73.xml"/><Relationship Id="rId158" Type="http://schemas.openxmlformats.org/officeDocument/2006/relationships/slide" Target="slides/slide94.xml"/><Relationship Id="rId302" Type="http://schemas.openxmlformats.org/officeDocument/2006/relationships/slide" Target="slides/slide238.xml"/><Relationship Id="rId323" Type="http://schemas.openxmlformats.org/officeDocument/2006/relationships/slide" Target="slides/slide259.xml"/><Relationship Id="rId344" Type="http://schemas.openxmlformats.org/officeDocument/2006/relationships/slide" Target="slides/slide280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19.xml"/><Relationship Id="rId179" Type="http://schemas.openxmlformats.org/officeDocument/2006/relationships/slide" Target="slides/slide115.xml"/><Relationship Id="rId365" Type="http://schemas.openxmlformats.org/officeDocument/2006/relationships/slide" Target="slides/slide301.xml"/><Relationship Id="rId386" Type="http://schemas.openxmlformats.org/officeDocument/2006/relationships/slide" Target="slides/slide322.xml"/><Relationship Id="rId190" Type="http://schemas.openxmlformats.org/officeDocument/2006/relationships/slide" Target="slides/slide126.xml"/><Relationship Id="rId204" Type="http://schemas.openxmlformats.org/officeDocument/2006/relationships/slide" Target="slides/slide140.xml"/><Relationship Id="rId225" Type="http://schemas.openxmlformats.org/officeDocument/2006/relationships/slide" Target="slides/slide161.xml"/><Relationship Id="rId246" Type="http://schemas.openxmlformats.org/officeDocument/2006/relationships/slide" Target="slides/slide182.xml"/><Relationship Id="rId267" Type="http://schemas.openxmlformats.org/officeDocument/2006/relationships/slide" Target="slides/slide203.xml"/><Relationship Id="rId288" Type="http://schemas.openxmlformats.org/officeDocument/2006/relationships/slide" Target="slides/slide224.xml"/><Relationship Id="rId106" Type="http://schemas.openxmlformats.org/officeDocument/2006/relationships/slide" Target="slides/slide42.xml"/><Relationship Id="rId127" Type="http://schemas.openxmlformats.org/officeDocument/2006/relationships/slide" Target="slides/slide63.xml"/><Relationship Id="rId313" Type="http://schemas.openxmlformats.org/officeDocument/2006/relationships/slide" Target="slides/slide249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9.xml"/><Relationship Id="rId94" Type="http://schemas.openxmlformats.org/officeDocument/2006/relationships/slide" Target="slides/slide30.xml"/><Relationship Id="rId148" Type="http://schemas.openxmlformats.org/officeDocument/2006/relationships/slide" Target="slides/slide84.xml"/><Relationship Id="rId169" Type="http://schemas.openxmlformats.org/officeDocument/2006/relationships/slide" Target="slides/slide105.xml"/><Relationship Id="rId334" Type="http://schemas.openxmlformats.org/officeDocument/2006/relationships/slide" Target="slides/slide270.xml"/><Relationship Id="rId355" Type="http://schemas.openxmlformats.org/officeDocument/2006/relationships/slide" Target="slides/slide291.xml"/><Relationship Id="rId376" Type="http://schemas.openxmlformats.org/officeDocument/2006/relationships/slide" Target="slides/slide312.xml"/><Relationship Id="rId397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16.xml"/><Relationship Id="rId215" Type="http://schemas.openxmlformats.org/officeDocument/2006/relationships/slide" Target="slides/slide151.xml"/><Relationship Id="rId236" Type="http://schemas.openxmlformats.org/officeDocument/2006/relationships/slide" Target="slides/slide172.xml"/><Relationship Id="rId257" Type="http://schemas.openxmlformats.org/officeDocument/2006/relationships/slide" Target="slides/slide193.xml"/><Relationship Id="rId278" Type="http://schemas.openxmlformats.org/officeDocument/2006/relationships/slide" Target="slides/slide214.xml"/><Relationship Id="rId303" Type="http://schemas.openxmlformats.org/officeDocument/2006/relationships/slide" Target="slides/slide239.xml"/><Relationship Id="rId42" Type="http://schemas.openxmlformats.org/officeDocument/2006/relationships/slideMaster" Target="slideMasters/slideMaster42.xml"/><Relationship Id="rId84" Type="http://schemas.openxmlformats.org/officeDocument/2006/relationships/slide" Target="slides/slide20.xml"/><Relationship Id="rId138" Type="http://schemas.openxmlformats.org/officeDocument/2006/relationships/slide" Target="slides/slide74.xml"/><Relationship Id="rId345" Type="http://schemas.openxmlformats.org/officeDocument/2006/relationships/slide" Target="slides/slide281.xml"/><Relationship Id="rId387" Type="http://schemas.openxmlformats.org/officeDocument/2006/relationships/slide" Target="slides/slide323.xml"/><Relationship Id="rId191" Type="http://schemas.openxmlformats.org/officeDocument/2006/relationships/slide" Target="slides/slide127.xml"/><Relationship Id="rId205" Type="http://schemas.openxmlformats.org/officeDocument/2006/relationships/slide" Target="slides/slide141.xml"/><Relationship Id="rId247" Type="http://schemas.openxmlformats.org/officeDocument/2006/relationships/slide" Target="slides/slide18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F76C5-6C8B-45B9-9FAA-ECE02D2EA67F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16068-388D-48AF-A28C-C2D76A379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55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6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BB5B8-D0AA-43B3-914B-4694B68DCD0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435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33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525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8050" y="534988"/>
            <a:ext cx="4700588" cy="2644775"/>
          </a:xfrm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122F8D-126D-48AE-BF69-A4E6FEF67599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685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8050" y="534988"/>
            <a:ext cx="4700588" cy="2644775"/>
          </a:xfrm>
          <a:ln/>
        </p:spPr>
      </p:sp>
      <p:sp>
        <p:nvSpPr>
          <p:cNvPr id="4413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4134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A3D83F-7B83-46C7-B519-BCF6A54A1EBE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5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6685D5-438C-46D9-BCCF-3F58ED6B4E7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2655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6685D5-438C-46D9-BCCF-3F58ED6B4E70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234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A2BB5-131A-4E77-9C07-7F95AE6A729A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74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803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F7E72B-A870-491D-A7F7-4AEE0403D0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1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381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272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7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779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03B0F7-5CBE-4AE3-8938-2F05F2C042E0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57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6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6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5A235-CFB2-4B8E-98B6-CB575FFEDB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201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6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6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5A235-CFB2-4B8E-98B6-CB575FFEDB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759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9A581-CF17-4503-A3D2-2A082FD88B5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415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10B0E-E70B-4B63-9518-9CCAE91B5B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2425" y="666750"/>
            <a:ext cx="6183313" cy="3478213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0388"/>
            <a:ext cx="5070475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560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6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86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E7E1B1-E6FC-4BD2-A6EA-CE0394AF4F8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234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2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92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8091BD-D0D3-4D59-85A5-115257E9334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6952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4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94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331FE5-C101-49B1-B1C6-D81F7264EA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499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76D7CA-8884-4BCA-B5D4-3C6C0F8B6E5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586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3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03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6D4CDB-291B-4EA3-8733-CEDD473743E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6945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0E35E-B4C5-4C93-934C-BBA24D7A9F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7636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1895E1-BA4B-4170-AC57-241C2A6E0B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918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76D7CA-8884-4BCA-B5D4-3C6C0F8B6E50}" type="slidenum"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235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102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6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76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5A235-CFB2-4B8E-98B6-CB575FFEDB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7353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9373F-B56C-49B8-AB6C-EA0D09DEDBD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021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272589-4ED6-48D8-A117-8AC9902A7AE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7677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0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0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1B6C29-B88C-43F5-81AE-01B93A884E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888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10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101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27625" y="6721475"/>
            <a:ext cx="3922713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ED465E-9B7E-4976-AB02-46FBE3A99A5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387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56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56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617034-AAFB-4A1E-A561-4737C5E4AB2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3672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06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13AC18-645F-4017-91ED-EB472794CE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5627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58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5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D08D1C-4A45-4BE2-85DA-01241FF9043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4108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2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9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63504-CC80-4D83-B3E7-A2DFB8D366C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5764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9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B9C30-53C2-4E80-94DB-F3BC539CE7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2665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5366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43A5E7-44AD-4B44-9A0C-9F64031D434F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288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94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6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C989D4-DFAE-431B-982C-EB3DC151A75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4056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8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1853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DB2F7-CB9E-41A7-A796-E30EABC46B88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289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8912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9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1955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4AD3-AB64-48C8-82C3-D2B6341D5DF0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290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9864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8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1853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DB2F7-CB9E-41A7-A796-E30EABC46B88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291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7426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8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1853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2DB2F7-CB9E-41A7-A796-E30EABC46B88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292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339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0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80077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E6E14-0817-4B9B-AA4D-F0F698509DD1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293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3160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3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2365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18902-DF69-4C49-89CC-B6921ADBE95C}" type="slidenum"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294</a:t>
            </a:fld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7398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5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941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37423D-BC77-4715-9511-AC0BFBD84D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4253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6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041C-B289-4ABA-B72C-2918D196E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319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6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041C-B289-4ABA-B72C-2918D196E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4841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6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041C-B289-4ABA-B72C-2918D196E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46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8293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6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041C-B289-4ABA-B72C-2918D196E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798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7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146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4329D-7A84-44A8-92A2-63685D1C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6062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8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324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A907D8-E4B9-4233-8FD9-C99A0472B9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430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014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017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C989D4-DFAE-431B-982C-EB3DC151A75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869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05904-6E5A-4334-A274-FC88188BAA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12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0.xml"/><Relationship Id="rId4" Type="http://schemas.openxmlformats.org/officeDocument/2006/relationships/image" Target="../media/image3.png"/></Relationships>
</file>

<file path=ppt/slideLayouts/_rels/slideLayout6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0.xml"/><Relationship Id="rId4" Type="http://schemas.openxmlformats.org/officeDocument/2006/relationships/image" Target="../media/image2.jpg"/></Relationships>
</file>

<file path=ppt/slideLayouts/_rels/slideLayout6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0.xml"/><Relationship Id="rId4" Type="http://schemas.openxmlformats.org/officeDocument/2006/relationships/image" Target="../media/image2.jpg"/></Relationships>
</file>

<file path=ppt/slideLayouts/_rels/slideLayout6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0.xml"/><Relationship Id="rId4" Type="http://schemas.openxmlformats.org/officeDocument/2006/relationships/image" Target="../media/image5.png"/></Relationships>
</file>

<file path=ppt/slideLayouts/_rels/slideLayout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0.xml"/></Relationships>
</file>

<file path=ppt/slideLayouts/_rels/slideLayout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0.xml"/></Relationships>
</file>

<file path=ppt/slideLayouts/_rels/slideLayout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0.xml"/></Relationships>
</file>

<file path=ppt/slideLayouts/_rels/slideLayout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0.xml"/></Relationships>
</file>

<file path=ppt/slideLayouts/_rels/slideLayout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0.xml"/></Relationships>
</file>

<file path=ppt/slideLayouts/_rels/slideLayout7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0.xml"/></Relationships>
</file>

<file path=ppt/slideLayouts/_rels/slideLayout7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0.xml"/></Relationships>
</file>

<file path=ppt/slideLayouts/_rels/slideLayout7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0.xml"/></Relationships>
</file>

<file path=ppt/slideLayouts/_rels/slideLayout7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0.xml"/></Relationships>
</file>

<file path=ppt/slideLayouts/_rels/slideLayout7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0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0.xml"/></Relationships>
</file>

<file path=ppt/slideLayouts/_rels/slideLayout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0.xml"/></Relationships>
</file>

<file path=ppt/slideLayouts/_rels/slideLayout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0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7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0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069BEF-8A0D-4B13-8466-0C61AB8702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351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F4182C-DA1F-470D-8F39-F33E4D6A1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70CEF5-6E3D-45EF-A409-A0FFD1F4DA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62" y="976817"/>
            <a:ext cx="1821355" cy="108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38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22606"/>
      </p:ext>
    </p:extLst>
  </p:cSld>
  <p:clrMapOvr>
    <a:masterClrMapping/>
  </p:clrMapOvr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783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6852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6158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6330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9891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12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176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758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828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455436"/>
      </p:ext>
    </p:extLst>
  </p:cSld>
  <p:clrMapOvr>
    <a:masterClrMapping/>
  </p:clrMapOvr>
  <p:hf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5214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097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419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147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440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782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658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009E7-522D-4AC3-AF03-E9D82272209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917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7F03A-1324-48AA-B763-386FFC518441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599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9973D-296F-476F-9361-341D8D0BBCEC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86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6756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087D-7EE6-4537-96B6-A60AA43BB6C2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325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6D545-B38A-4DDF-B02C-1604C6F016F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555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565DC-86B3-4DA7-B33D-CF96D1852455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911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E695-887E-4218-8A7F-406723FF9735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3147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41A0-1155-4F71-BD3A-3C20BE5633CE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779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77374-38AC-404E-B12A-D434009C1F33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782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7DF31-0D4A-4E63-8567-5C06887FD42E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053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B6285-050B-40AE-A95E-8A27C71E331F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05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56814-4BD9-4439-BA63-217E5E3CA5D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960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FBDFD31-B6E3-4B71-A944-C8376ED188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9342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A5426B65-24F1-4F98-AA40-C4BA1213E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39" y="1030779"/>
            <a:ext cx="3313722" cy="197123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19917A0-DB88-4440-80DF-EB70A17BFA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49" y="3222302"/>
            <a:ext cx="10664733" cy="214868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end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AFCE5A-6536-4738-AB2E-C3427D6AD7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FFD58-5E7C-4537-99C4-6BCA6A48A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202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8CAB0C9-8CEA-40E3-9B57-854C44163E7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41630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66A695C-3121-4A0F-B326-E31423942A3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19010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FD07CDB-A13D-4A2F-ABE3-AFFC13E1F1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45432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6AFF6DE-AB85-4A2E-91D8-3F87F7E657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21290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A9FDC6F-9F60-43F1-BBAE-C04D15FFB7A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0235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1CE1205-9CE4-4966-B929-0C62868692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76668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E2DAD83-09A3-4C7C-A9E2-48060DE57F7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09521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51887EA-5A8F-457D-AE98-FA37182208D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45690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B87317B-CFB3-41BE-8CB4-BE06EC752AB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11024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F5CECD1-0CAF-4EE6-A0E2-8795EB85CA6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9564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3598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33E9E68-5737-4322-80B3-6F06B2463DB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32304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30136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77013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19197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63751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83398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28188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0730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97025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5819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9829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942370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43500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00085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F6944-11C9-44DB-97D4-53CB2145764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631203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D544C-00FD-494C-982E-69D7EB7C16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975122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F5D41-2900-404E-96E5-AAE36F2F549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086705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21A99-A591-4A38-BC3D-2291A5B015F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435743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0DAB7-C1EB-4B5C-8D41-BB2FBC9EBE6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179688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16BBC-DBCF-4D39-A118-92FDACD24F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47511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BBA89-A682-4452-A854-255C0291224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4498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8318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B28F9-E439-4E66-AA67-53E4245BAC7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733423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3D614-784E-4343-9433-4FEC4B3CDA6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393126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4C38A-6BAE-469B-AA14-74DC48B636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288209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6B5BB-7E2D-477E-B91B-786A2B2D9B9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477371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6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3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8EFCE0A-4DEB-4627-A0D4-1A66C189437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77239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2BD6B-96BA-409B-9DBC-BFDC0821420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742213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771A98-5257-41AC-A7C6-AF537915A55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70373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7FD946E-B72E-4474-9216-F8B3BB69F2C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83873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5619FF3-4C66-4EF4-A5E5-AD0475B6C52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660848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9D3BD07-5DE6-417D-8525-A70B34A48C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007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162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C50F248-8819-4731-80E8-E7469D037A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23481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D0FADC8-8934-4677-9605-B6FE612A48E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2906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C52610-F022-4766-A60E-6A19F6DFD6A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6392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957CFF-9E8E-4D70-B697-10A193E1B68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373899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9F52584-628F-4F40-822C-0B3ADAF29B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231082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1AEAFC9-AEEB-47A5-A5FF-0AD97C6B37F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983613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08D38F-0E74-49AA-BC85-D04577BC787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323522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C9219D4-5E82-4FBA-99A6-B1B173E579C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068171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3336FF9A-0D09-42A0-A0C4-0BA433F9E9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7019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149E4C99-2EBD-4EFB-897D-10CF8F169B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860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135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F18EE2F8-0835-4607-BD44-8B1E7068C3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58092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68293EBC-7C01-436B-966B-59505994F9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2230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1C3B7342-B424-4BCC-832A-45E0912EED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86171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A2584DDD-BE58-4B49-9479-527A7F3967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3969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B2186FCE-AF72-43FD-8ED0-CA6EA2B7EE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12343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453A559C-7048-4441-8954-B95E324980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99118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9B64FC65-E7ED-4DD4-B9BD-D97D35B854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45601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C2ECA829-6826-4060-9BDF-D85C417F4C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43480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6A172817-3F29-4EC0-B5C2-E876A1EDC7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46733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  <a:cs typeface="+mn-cs"/>
              </a:defRPr>
            </a:lvl1pPr>
          </a:lstStyle>
          <a:p>
            <a:pPr>
              <a:defRPr/>
            </a:pPr>
            <a:fld id="{6764CAB3-F797-4166-89DE-744EA7DB3F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07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2329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771A98-5257-41AC-A7C6-AF537915A5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60619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7FD946E-B72E-4474-9216-F8B3BB69F2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46816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5619FF3-4C66-4EF4-A5E5-AD0475B6C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0010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9D3BD07-5DE6-417D-8525-A70B34A48C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45861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C50F248-8819-4731-80E8-E7469D037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9709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D0FADC8-8934-4677-9605-B6FE612A48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98200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C52610-F022-4766-A60E-6A19F6DFD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52781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957CFF-9E8E-4D70-B697-10A193E1B6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7075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9F52584-628F-4F40-822C-0B3ADAF29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68323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1AEAFC9-AEEB-47A5-A5FF-0AD97C6B37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77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F5DF7-A387-432C-95F9-4900A13125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0545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62931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08D38F-0E74-49AA-BC85-D04577BC7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23769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C9219D4-5E82-4FBA-99A6-B1B173E579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710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E08DD-3805-4DA6-B3CB-164215105EDC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73B10-4E99-4F6E-A2EA-2B9FEB58E5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13138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E08DD-3805-4DA6-B3CB-164215105EDC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43106-6744-4D8F-98E8-3D5EE4D470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08777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E08DD-3805-4DA6-B3CB-164215105EDC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B90CD-B2A5-47F0-9B6F-959ABFF132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6432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E08DD-3805-4DA6-B3CB-164215105EDC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2234C-B945-48CC-8590-3C4AFBB595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31626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E08DD-3805-4DA6-B3CB-164215105EDC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41E9C-979F-433C-A3E5-7E83734D6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70284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E08DD-3805-4DA6-B3CB-164215105EDC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5F37A-6B78-4EC8-A23D-A66180B57D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45653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E08DD-3805-4DA6-B3CB-164215105EDC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B831F-4E40-488C-9D5F-0955661B31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18110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E08DD-3805-4DA6-B3CB-164215105EDC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1A88-59F3-4303-839F-C184205700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946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6088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E08DD-3805-4DA6-B3CB-164215105EDC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9E4FA-6A85-4E40-9785-167A5B03D0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93793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E08DD-3805-4DA6-B3CB-164215105EDC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E082C-990B-4F96-BDC0-35A2F867D0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89515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E08DD-3805-4DA6-B3CB-164215105EDC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0B8E6-9815-4CD3-8C8D-7425465109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33670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E08DD-3805-4DA6-B3CB-164215105EDC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D6CFB-B692-453D-B023-C8F2EB3FFB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41525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F026-1AC4-41DD-BCDD-450E91E87BA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B51A-A948-408D-9B92-E32522E26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093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F026-1AC4-41DD-BCDD-450E91E87BA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B51A-A948-408D-9B92-E32522E26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2472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F026-1AC4-41DD-BCDD-450E91E87BA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B51A-A948-408D-9B92-E32522E26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9830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F026-1AC4-41DD-BCDD-450E91E87BA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B51A-A948-408D-9B92-E32522E26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1071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F026-1AC4-41DD-BCDD-450E91E87BA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B51A-A948-408D-9B92-E32522E26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8941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F026-1AC4-41DD-BCDD-450E91E87BA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B51A-A948-408D-9B92-E32522E26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05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17256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F026-1AC4-41DD-BCDD-450E91E87BA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B51A-A948-408D-9B92-E32522E26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9095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F026-1AC4-41DD-BCDD-450E91E87BA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B51A-A948-408D-9B92-E32522E26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10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F026-1AC4-41DD-BCDD-450E91E87BA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B51A-A948-408D-9B92-E32522E26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3479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F026-1AC4-41DD-BCDD-450E91E87BA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B51A-A948-408D-9B92-E32522E26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4554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F026-1AC4-41DD-BCDD-450E91E87BA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B51A-A948-408D-9B92-E32522E26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7212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61014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3411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4277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4590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39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14953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995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6334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97112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592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8701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9357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940860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644066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109345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0039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FA088-DF8A-4305-8517-FEE75400C60D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D9606-E4B7-4474-AAA1-BFCD3A9C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2861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799823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075826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759428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293223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663121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122941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303177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517799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4C98A-3677-4E03-A214-F6CC80676F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217220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74502-656B-4779-9AAC-336F8DAD2F9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984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A9E5E373-7D9B-4149-AD2B-5DB949997D96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5F7BDDE-A033-4DC9-923A-6FBD5F66EE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26478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EF408-CB51-478B-BB16-04C9D998CC5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930918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45848-6B04-4EE9-BE3E-55832F6B5B3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920799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A1B48-F272-440B-98DD-63B9BEDB284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077831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C3FB9-C1D5-41FE-8A10-4DED28A17A9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564167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7865AC-2883-4B4E-9B67-75154A8D878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446824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A71A2-C125-4E64-BAFF-80FB64D2A11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390289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1C61B-624F-49C7-BB80-D6EA49F7B4B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681601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A577C-8CBF-4635-A21E-CB809867F2B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925144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4A029-5324-4575-A5B6-636A8C0E677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169868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F76B0-A6EC-4CE7-B911-A79F32AD65F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7001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45D9028F-2B17-43D5-BD06-843405CAF0D5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F95617D-4492-4051-9723-9241437EF4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04223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009AF-D8C1-47EC-8031-2B1FFA7FEF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881876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F061-A803-4E07-8E85-F7455C38F57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8367856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E6B20-A715-4725-BE42-B9D22D032B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911449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C83A-D567-4604-8D7E-CCB3D457564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775590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77EDE-944D-4B85-98AB-A6351FEE2B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97816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DCC4-9722-4E37-9736-CB1963968B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445694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660B-28F4-47CB-938D-2C86B5D6F7A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558913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79158-ECB6-4AFF-BC93-9808B2E15FC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541285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B05C-6747-4124-BF91-6752BB524C1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80296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1B3E5-5A9F-4A00-B947-31C7C0A9265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827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B4815D04-329E-48C0-B1C6-67C574D705E0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5C35CC6-3881-41B9-A9A7-0770C3BFA5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44234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DC8CD-4606-45AA-BD10-34BF6925A2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721730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6A93-FF83-47AE-A327-D0B43F405D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822207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2538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4971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34959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2401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7499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7581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9193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14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00E714FF-73B1-4DCA-AF20-626AF77845F4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BCDC58B4-DCA3-4DA4-B176-BEB1295D14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67439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0305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9722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6348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91212-4123-4CC9-B2B3-4F3A37859E7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850913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99F4D-F90B-4B23-B6FE-61B3778AEA2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191239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D1D75-E983-4B03-B67E-D340C7F928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432766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2663C-5C9F-440A-A4D7-91E87E2C5AF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310644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7E882-4357-4A3F-91C6-91FAB0796AA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707607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0F0A4-C1D2-4A60-9992-0E01906194B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458046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796EF-B1BD-4457-BE31-2FBFACDDAA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2488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D5625F72-0832-414A-8D27-58E8007A466F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5183622-80B1-4161-9B39-8C317AF0E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8917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778A-F534-4132-AA29-CE4FEE83490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866648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F4EB6-07AE-49B3-A3C9-1414F075FCA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913034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1C9DA-7B53-47D5-B463-3F0372F340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239185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4FE65-D86F-46D1-995D-F9683F75D9B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304248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1697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2054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9772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1169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9852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0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F54E9F-F1DE-4235-B8C5-B90FB7C8CC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430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C0CF92-F08D-4B19-89CC-8EE8242DF3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6657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9E316EAA-760B-40B1-A149-721A023F8B48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05C1069-0457-4B78-A68B-74F87CEC28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55741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1878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0305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9975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6919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70FC-F269-4AE6-928B-624BD1AC0D7C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A65E5-7146-4E31-8BA3-4536200EA0A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5933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9B990AF-9420-4189-944D-2E8F3213019D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BA93211-9D9C-4305-AD17-605F2C7270C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431294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F551E76-30D6-449A-BB17-9B55BB270797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DD6D6EC-3964-45FF-B321-289575DD2C5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039011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3CE23EF-DA7C-4F81-9A6E-808410EF62BB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79F2520-38F9-46A5-90BF-03780540C97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118113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B6C7664-D1B7-4C65-8BA9-05169B44D37C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751FD1D-67BF-4918-816B-108750AF404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2303275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AFD15B5-C1B7-49B0-B607-3DAFD333BF22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9A12731-2665-4293-B7FF-A5787276352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3695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FC75DCE4-3650-42E5-BE5F-85391AF350F6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FC49003-F1B1-46BF-87F7-4EBC3D8592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608183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02438C7-1310-4211-9256-ECF08CEDBB9B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E758008-282C-4208-887F-24846EE32B1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129215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D481FDB-4714-4CA6-80A2-E154FDFC97F5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BFF1073-2394-458B-8535-159A55A760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271755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1A0020D-F441-4EF1-8BFA-836F0F382BDA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EF6967E-41FD-430E-A389-87811F4DCC8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734603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89077C4-7DC4-4095-9449-84D535395770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14D249F-DD40-42CF-8C41-B260EAC72B6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431784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BECF296-EF9F-4B7A-9FC7-78DFC3D92F1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93C4826-8E50-443B-837B-B56E5F194E6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697536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DF6EF02-3E47-490B-92A9-1138E3E822D0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C9E2FA9-A4C8-4960-9CB0-238C92D9567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554982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FFB5042-FCAD-4738-AAA2-BFD0BA09D00B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4CEFAE6-85AC-47E9-A266-79846C3C03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432245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36170097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4579875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9893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FA7DB277-5292-48AB-AD8C-F7313C047B1F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217D3DC-1B1B-4925-BA69-884C488B68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55624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8619007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4822793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2120902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906995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8327627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909296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4319178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8811116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D617B-A695-4781-881A-95241B72D79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865880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EAB8B-E7DE-4B05-BB3C-A421E29960D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67027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3BC585FD-BB39-4731-B3A4-8D3634007045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EF68E24-199B-40FC-8D88-1A34BD4B5A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80507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6FFD20-5F34-4F04-81C0-444C02CDD4B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145294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01249-D1E5-4DFC-86D6-110261AFAF8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935078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FBDAD-A5EA-4973-B17D-A6622585A6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380902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D205C5-44F6-406B-A3F8-8FD884D268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103037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E140D-DD0A-47F5-8055-96DEE062865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357358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D2CF-106C-4C5A-9ED7-AF6333A1C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890293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360EC-422E-4E72-B65C-A4A5090B600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412781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743E3-82ED-453B-BFC0-85723B07FD5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948409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CE8C6-96B1-4225-8DC0-937ED798B6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820082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ACF6-E8F4-41EA-BB08-76A37C0BED29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F84CF8-5263-4354-8517-FD4F6627765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64000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86CFD461-6AA2-462E-9822-5E3B6353DE38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B2AF85F-9754-401F-89CF-E7263D8E4E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933718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18F44-8707-419C-96DC-3856C31AAF60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89234-812E-4D1B-9F35-0790F51EA26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075006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D8B84-ABC7-4CF2-9A01-0F95A4E64FB6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7C8EF6-D5AC-40CB-8699-52F4728F62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647132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60182-ACD5-4151-BA90-1A8571570184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6E92E-2EFC-46D9-98C7-11EC40155E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745683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9FCC4-407F-4634-A9CE-C6D1388BB01A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1A53A-286F-45BD-B4D1-EE72BB7ADAC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523081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EB8A2-86F0-4605-A5D3-B3F7D974117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0FA1AB-2FB6-4A6A-BD1F-A8DCC6DA42D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713145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1D0AF-4EAC-414F-8DB7-4F2A65574E21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25E06-2E5B-416F-8D05-EBF56BAE9B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957710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19AE2-BEB6-4854-B7FD-6B44015160D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0B42A9-D9BB-4BF5-B5C0-73B0949204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003335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065AF-C42F-4247-8CEB-91758B663164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9C8824-B5CC-42E9-B018-6AC66F979D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151816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953B3-B85F-47A2-8CB3-9DC6CBEF5ED7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9DC7D3-060C-4C35-ADD6-6F8942EC99E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259704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70B57-8FB2-4F0E-BC92-BA1F9C683DAC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82D55-F579-4F0B-BB9D-A1CBCD23528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96728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fld id="{3E0A88F8-527D-4E38-810D-7D7EBA220569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338B767-C779-4733-953C-24DF875CE2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33940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1B2C2-DD7D-4DAC-BF72-85D28E05E9A5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CD040-6803-45E0-AC5D-4DF36997333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89423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3877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72157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3186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15847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1170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053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70800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0338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25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0338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3750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84933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7400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99213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00571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9502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16645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57494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6962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25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04909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64786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3181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5305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32464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0213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19640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85990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2952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8624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36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1766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357714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00602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0213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56256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51626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BA469-4173-4C7F-B43B-C7D9D8119F83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D9011-F203-4714-A100-67B34CDC60A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539862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6575C-C090-48E3-B3AD-0ED42968652D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E65C8-DC4D-4B4F-86A3-A4917BBAE8C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0636548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180B1-5AD8-4598-85AD-27E9EF7B4CE1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C6C9E-B4EE-4EA4-9F2C-32B513059C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4075764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F03CE-FA08-40EA-85CA-1D20FD850C0A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01071-3614-4A5C-BFCD-2EBE351A6E5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2372585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F0CE8-9D9E-4F66-9D2D-E8F7031F3282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0186A-580C-4D51-B707-2D89EEDAD2D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009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9157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859BC-95B0-4508-999F-988C592DEB17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2562D-97A8-4D84-BDE9-C197DB400FC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2917429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88117-81E9-4D4C-B3A9-7760FEC87AC7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9B6A7-FB42-4580-B251-79193EF044D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4724077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BF5F-1EAB-445E-814A-F3471463D520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68C24-C5FB-4D83-8D42-9B3A7B8EF50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6889930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4EC17-5E50-4249-84C8-946E059BD2C0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86CFF-8B1A-4727-8379-30334EB5D1C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5449519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78F59-C6AD-4155-B947-B45600C00F1F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4F7B2-27EE-4F11-BE5F-8607A482E9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9175672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531DC-73AD-42BD-9DE5-FA0EF39A8B20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3E06D-C05F-4596-8C53-4601141FE08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0940583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7B5F8-E57E-4673-BCFC-44E4173DBC26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6F128-95B7-4CF4-A0A3-E7EDB56C8B2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3015950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68F13A0D-5E01-4930-9CF1-B351B8C92C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5055363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2670E386-363C-4123-A8CD-E152776A0DD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3162970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DCBB58A7-8D91-4360-B0E9-D28E570CD10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6791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25DBF3-3E50-428A-8875-BEB0695774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06286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7713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679FA301-4F25-40EE-B243-077D4FE8F78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2075928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3BAB716B-4A24-4D8C-B33A-51E4B4B5702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139804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5D9B9470-FEC1-4EB1-A6C8-45433327BFC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120325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92999C8B-3B0A-43B9-AF02-9DD6DFD87A7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7725954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D74F1F71-6721-4940-973D-1ACAF4739BE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991485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CE2D3902-256D-4E61-A969-FECFDE170A5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5581809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EC0E5E31-8FC7-4AAD-84F2-2DBD5BC98DA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1257432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 smtClean="0">
                <a:latin typeface="CompatilFact LT Regular" pitchFamily="2" charset="0"/>
              </a:defRPr>
            </a:lvl1pPr>
          </a:lstStyle>
          <a:p>
            <a:pPr>
              <a:defRPr/>
            </a:pPr>
            <a:fld id="{99CF9B1F-5C4A-4D2F-9644-D829F7D8C2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5757710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9DE29804-2F8F-439E-8329-E0817344F3B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7293628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A73E0489-A9E9-4131-AE29-615FBBB682F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6619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5726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2440EF2-49C3-4DB6-97C3-EAFC2748AFD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8033194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C8C567A-876B-4DF9-917F-7E8AC198B8A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9324096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A07378E-66E6-4FA8-B5F9-DAB543D94E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4384133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60505B3B-9E74-431E-948D-41ACD16B4E9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342328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EB811C7-9E17-453C-9EAC-47E7642FCBD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5774755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E9ABE34-C488-4BDF-BF70-FD6C9A2525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051856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BB537910-3610-4768-80C5-51014BFCE0E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867793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86EC4C5-6E93-473A-A690-760CB398826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1092647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E11BF8EF-9879-4EFE-BD13-704129E000A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463726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1B45DBB3-18B9-4409-8FF0-41C10B8BF6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9643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3396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175BF0-CCC8-450C-9134-933307A26166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12DA83F-CD46-4A11-93A2-0A1BDD5CAEA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0300887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48C01E5-503D-4FF4-9C89-65B172B4B60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2D28B97-050E-4A2E-BB0D-0EF94467474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3265848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72175F3-5C3A-4C23-8444-9C6A3F78CBC2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03C0034-8CA1-4D36-9BC0-C643D054951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2294900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76D8BE1-63A9-4234-AB18-21ABD1E698C3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BA076EA-4155-46AD-837E-6FBEAC661FC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993953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619112B-6EAE-45C9-820E-2AAD24B01940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4D6D262-A95C-41B2-8362-D25426E6C91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1747118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D448D29-7E13-4C29-89B7-12D121F16448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C0C5D7B-E5F9-4A0D-A89C-B4E26EF3BE4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2446086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44204ED-CE78-4DD5-A35A-28306FD76E32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D09D6BE-69B6-4415-861A-DC1B75C519E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6728019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FA219BA-6B90-4F25-9B8D-30CDE99AE2FA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D3DB4D6-538B-4D45-9939-B35D7616965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4737398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7464B8-DC2C-48CC-8806-7FD799245E3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4F6E372-DB84-4003-B75E-3C29A5623C6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93777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5FEF203-6560-4556-AC34-DFADA889B81C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0BA9CFA-A8D1-4F88-8C08-B1677B99F17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3694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05567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EC412A-81F9-49D2-8E99-1DA86DC1F2F3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A3EE5E-1B50-40E7-974C-4D33F086A4A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9431832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A95EFD-113D-49A5-A066-16971CD2EAC5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CE943F1-EC7A-48AD-8F89-A4F3A73AD86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074126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4A507-6D62-477D-90E7-1CF29ED31F2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5106690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B4847-F1F6-42A3-BFAD-5C4AE696E32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0947559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579B3-FD51-4E8E-B498-CFF86FA470B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3914113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6AB57-E4CE-472F-AF34-FB964D02B2A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0841186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B0912-7B6C-4877-8E89-0D0E31D6346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316082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2D4DA-9861-4365-88A6-F14B3775509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361310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600C6-6A83-40F5-9725-8E9246A470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9202010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56A38-40C6-4FA4-BDC0-286F37CD52F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18415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8073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A8CB8-129D-444C-B87A-F3103F09D41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186953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17DBC-BB8B-4AB8-B26B-D3BCF7C4CE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301718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2A9F5-14FC-4CB4-9D8E-0D812B5CBAE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0704377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948F4-01AD-4414-9D95-127880D0A7F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525905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771A98-5257-41AC-A7C6-AF537915A55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9112846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7FD946E-B72E-4474-9216-F8B3BB69F2C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1625663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5619FF3-4C66-4EF4-A5E5-AD0475B6C52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8018495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9D3BD07-5DE6-417D-8525-A70B34A48C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3398759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C50F248-8819-4731-80E8-E7469D037A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4527658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D0FADC8-8934-4677-9605-B6FE612A48E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4948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1173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C52610-F022-4766-A60E-6A19F6DFD6A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2093862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957CFF-9E8E-4D70-B697-10A193E1B68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9659378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9F52584-628F-4F40-822C-0B3ADAF29B3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2054099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1AEAFC9-AEEB-47A5-A5FF-0AD97C6B37F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8638402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908D38F-0E74-49AA-BC85-D04577BC787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610945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C9219D4-5E82-4FBA-99A6-B1B173E579C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3027688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9DE29804-2F8F-439E-8329-E0817344F3B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2697064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A73E0489-A9E9-4131-AE29-615FBBB682F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975120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2440EF2-49C3-4DB6-97C3-EAFC2748AFD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9189853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C8C567A-876B-4DF9-917F-7E8AC198B8A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55320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586987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5A07378E-66E6-4FA8-B5F9-DAB543D94E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0641031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60505B3B-9E74-431E-948D-41ACD16B4E9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3592408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FEB811C7-9E17-453C-9EAC-47E7642FCBD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9472660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E9ABE34-C488-4BDF-BF70-FD6C9A2525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847999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BB537910-3610-4768-80C5-51014BFCE0E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1318457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286EC4C5-6E93-473A-A690-760CB398826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0604612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E11BF8EF-9879-4EFE-BD13-704129E000A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0989893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Times New Roman" panose="02020603050405020304" pitchFamily="18" charset="0"/>
              </a:defRPr>
            </a:lvl1pPr>
          </a:lstStyle>
          <a:p>
            <a:fld id="{1B45DBB3-18B9-4409-8FF0-41C10B8BF6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5168156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FA522-0419-453A-ABAE-568C20678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DCBD1D-55A4-4B13-87CC-D9BF0BC21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3A9F0-1D44-4024-994E-1E4C770F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482AC-22EB-47B5-9373-3BF94A0F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E95DE-0C0D-4F26-AC9F-1598E691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338347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CD51E-5743-4ED2-8662-7B2EFD0F1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84735-6372-4702-9EDB-3BE0244C7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2BCF3-E04A-4E03-9899-BF53761E6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17FF5-F634-4793-979F-68C1B484E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07526-B480-4056-8234-C1AC32AC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0961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1EA65-EB34-4D1A-AC4A-1553ECC08D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087318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ED96E-921F-4BA1-A409-F017B646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C3F70-4C3D-48DC-8097-7F3E104A3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8EF0E-E93B-433B-8BD1-4479BF8A5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A3A52-D10F-4A25-AC70-9E10CA430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33F5D-D7DD-40A1-9E62-0D9D344A5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75994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3F74-5518-4BE2-8B76-25A631490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FD884-8990-4C91-8D6A-06C0F49DA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CD087-AAB6-4A9F-9A41-33A78AD0E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2096A2-115D-4CC2-AE42-7798AB0F3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38337-17D7-4942-B890-BC14C12F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40F2A-D168-4D5B-BAFD-01656F20E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517820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75BCD-8B42-4E4B-A437-D64D2A74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04CB5-70F8-498D-BC8A-768F7C606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2BFA5-3DF3-4AFF-A0DD-A8D3C81E3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780FB-DF27-4785-923F-B90AB8EF7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6E6BC2-511D-4AD4-8C82-4AA5C3BFF7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DC72C9-8A6D-4685-BAEA-90B385D42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43B9FE-DE21-4A1F-84D7-93FA3075A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8E80D3-DE2D-444D-A065-3A6C0E83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949102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78E6-75EB-45D7-A4B8-8F5E9999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DD1CCB-6107-4A1D-8D4E-E6265697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7BFEC-9EA7-499D-8E5C-7C1B4695A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8067E-98C2-43D2-AF33-A55AD744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358195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CDFC2A-4DAF-4103-8553-B408C1991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5A208-361F-4F04-B731-5CABD4B1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F80BB-BC37-4256-8418-08AB98595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2518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9F7C5-4EFB-4ACE-B908-56CFDC475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B035F-5B1D-4056-B99A-9F2EFBFAF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A8E4FF-5AA2-4C4E-BE1C-1302AA3BD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47FE2-0154-45AA-8D1F-526658B5B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3E303-EBA3-4191-B39D-0A3CFDF3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07DA4-D568-431A-9EE8-BF9E4347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153473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9D769-5969-46F8-AA93-2D6C81C74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30BF70-718B-406A-A845-89F013574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3BF10-5D44-488B-A837-84A3F3C69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5D2EF-7339-411C-9822-E877F9E84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43D89-EFB5-4340-A4FC-E2F77F3AA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963457-BEBD-41D9-9624-28979F70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28818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643DF-0E1A-42DE-9622-7DF0B1A6D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9AC3E-22DD-4003-BDE5-A58D8E4DE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FC07C-B81F-4D0F-9790-3187F176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A99EF-5BA2-4DCF-A6C0-97846E06B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7EA55-8674-41EF-9CE6-DE5B0E1C4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52010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620F2-06E9-4150-A936-27B831A5C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1D0963-F34E-404C-827B-E242FCBFF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0C5DE-2F9B-4822-B03E-B4479F138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B058-3C10-44E1-8E94-1455EC3A78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5284A-A6AA-47FA-8D33-401FFC7BB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A4263-BF8F-474F-BB1D-AC58E1DAE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668896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103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0033F-7767-4EEF-95F9-6D8362170FA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4906457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8379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67236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1605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52759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78164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67032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6564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26956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8472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3215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7B76-1297-4B7F-9A4A-70B947FB55A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4844391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82923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C2C6B-8B14-4AD1-B35C-704CBAB1BE9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3395586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7B201-44C5-4A74-913A-D8FCC38C011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8549204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215DC-BB95-4586-B977-6D02B93D2A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5628186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4CC46-FD35-4D28-BD94-03BB37E0D4D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678427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C256EC-3358-4764-8A58-9BD2E571013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238194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3ACB9-60B3-4507-B802-EDE8CDA83C1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4455617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C265D-8E5A-4980-B1F8-2E4990F4C82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1918334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A2AE21-C7D3-42F1-830F-7906D03E279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6163323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DF1C0-0218-4908-BB3E-9D86385C549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4916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180364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EECAF-4B93-403C-BAB8-8A7155D2533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5428065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93259-E5A3-4F0B-A2B0-895AAF03CAF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1041269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A8F59-147A-4089-BBC2-0C946862648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4404814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B03E5-DA73-4D81-9997-3469044C2F5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4408351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FECDE93-819D-48BB-AB58-760BE3322AE1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5C6C2CF-6BC7-496C-A73A-0C6ABF3280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058834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0034EA-8AA5-46AE-91C5-737BCCF25884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B8DEAA7-D180-4686-8694-63DF676F0F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050828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17584FE-17CA-4954-A930-CB73AA77852C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E402DAE-93D4-41F7-A087-3CC7A9574C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17867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296D66F-D48A-45A2-B553-D90C4D39F741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8979E7-750E-4BEB-BE1F-E027673B1E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1118446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753F2EE-7B0A-4C5A-AA46-43231C16A411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B7F761-9E3B-4794-A2DE-3B8EBB129C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82465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BF49C0-E6D4-4DE6-A9EB-2F48B756986B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693F2D6-56EB-4E0B-9B3C-22A5BED1DA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904264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40CB70-2721-4065-8BC8-AA192193457D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593E53A-555E-4A89-9CAF-532F131DCE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2244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B64BF-2DB8-4F48-B669-65EFEAFC4BC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3413495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4871A2-858C-4D83-9609-7633A1E86B44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E1F585D-5208-4CA8-A968-9478072DF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619813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52646E4-AFDA-44DC-AB3B-0A3F6D029F7B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A51DE6D-205D-416A-AAB8-B90A73B54C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88774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8AED1BC-8327-47D9-ADAA-5E7CADF82A43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CB23185-3C57-41E3-8614-2A7E3C78EF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8569395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56F19BF-A970-4F76-88E8-9DF0504BFFE2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EB4A671-FE10-430F-B638-6AB6C0540C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188545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1">
                    <a:tint val="75000"/>
                  </a:schemeClr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solidFill>
                  <a:schemeClr val="tx1">
                    <a:tint val="75000"/>
                  </a:schemeClr>
                </a:solidFill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25D991-C05A-47D6-8BDA-6D17165593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282385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8880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1610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51961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7688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51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92D27-F6B9-43D7-AEC0-46E51C79A0F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573445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15711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74878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72151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61715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902338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AB9BC-6780-421F-83B0-12F1B11A1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C321-AC4A-44B0-A590-BB056274F29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252342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9FF97-6B5F-4BF1-B022-49CF1C2F1726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413EE-256F-40BA-8C8E-6644DC9036C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862472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6904B-8C95-41CB-8DAE-623B3B759F3C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DB170-C658-4541-AD29-A482E2FFEC0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6878537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FE9FF-C852-46D1-A3D4-2ECA67C5DB49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01712-EC5A-434E-B996-888BE185A9A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0523683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B9842-832A-4EF7-84CC-9958C98E4814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761C-6636-47F0-8421-2BE75325A98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16928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1032C-28F9-4CCD-BEF9-A571F75D6B9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9024637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95296-7E3C-4976-AA4D-C12B770251D9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A3391-2A28-4C6D-9C71-1C6E1E6813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9547295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312B5-C642-44E0-9168-31FA7E11901C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7C89E-D58F-4A7B-8E07-0EE2071C7DE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0032561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169B9-5CB6-44D9-9B87-9D39BAF483A2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3B347-10E0-44B2-8E55-531AF3B94A1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6220742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EE86B-3AFD-4738-BD4E-E6FEC25077F5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EF6F8-615F-41F6-9A5E-203CDEBD40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3373849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2724F-C037-470D-9F81-8F84116CBD0A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BDF6E-EE78-484C-A51C-8288788A6D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9473956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03A95-DB99-4A6D-A547-B243194AF773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D0270-8D8E-42D2-9407-598F25A9BF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9636621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4FC28-1A8F-43E9-89E1-0861CED37D7F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8AB23-57E7-4D37-9085-E37405C6E42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0009635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D44E-2149-40BB-A586-46A3B54A581A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18D71-8D8C-44F0-81F8-356E10CE21A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2792414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AE335-7D4B-404A-B02F-1A99BACF3F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534842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21F16-052D-4849-9512-9A9083FD33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129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574CA-DF94-4560-A54D-A114EED531E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4803729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6A67D-5CB9-43EA-8088-D78A4E939F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222111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383D2-055A-49F8-80FE-F21F69F58D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85216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542F0-59CF-4B88-8CE7-20B4C4E4D4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880373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B6B32-40E4-44FC-8664-D112CC8E5B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395148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5D9C8-54CF-4B56-93E4-18E27B8EC1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817932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8BF14-B03C-42E8-8655-15848D5C4D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91084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8B67C-7BBF-4D7A-BE46-CF8EFEAF7E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027191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3DFC8-B045-45D6-B9C7-879FA05A5F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578274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ADD2-F0F9-4648-92E1-0ADA8D034C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387596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A7417F1C-1188-4F10-BE3C-352ACD98AC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0700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43BB4-F596-4181-88F5-9BE395FB52B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3748583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D57C4-5AB3-46DF-A01E-4A2DD5B0B0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002049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147072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646116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715135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116266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05650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175579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180746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1094691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6621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68279-CB15-4A72-9743-ABE78C34D0E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4736987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292189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127772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37152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4626382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0178765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2623443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3544743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072816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6445378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10915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E35BF-1F5F-4F2F-8819-53018DEDD85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1549987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8339614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3519190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8242561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9652415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5455729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DA963-A085-4E82-AC2F-27A6510E3A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64381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ECE38-BF48-4FC9-BEE8-73B0B4966F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7356619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1A335-2858-445D-A3EC-ADA2E7141B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503127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91BF4-84EE-4C77-ADC3-F3217C968E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032849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63BCB-64AB-4A58-8BAB-5B99517EA9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3800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0DFEC-A3EE-42EC-952B-527EDADF43D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4620089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88E3F-E454-4AAE-BE2A-D2E437214C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977524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57C7A-1B5B-454C-B02F-599A980B26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102445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33B19-2CF9-4AA1-A13F-4EB46B1AD4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222423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04D0F-7BDB-4F10-90B9-1CA77A4B63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371477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30997-0A2E-446A-9C0E-A5011DC1BD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042452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0AC3D-5775-4F32-A0FB-F28BAABB55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399664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2CE0A-939B-44FE-B7EB-B4A8FAC34A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334264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885326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1993954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4690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FECDE93-819D-48BB-AB58-760BE3322AE1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5C6C2CF-6BC7-496C-A73A-0C6ABF32801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7359038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3071247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6898734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107520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0672557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8899327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284513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2687824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3/2/2022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610700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79F39D2-E78B-4547-8810-025D5D6FCC59}" type="slidenum">
              <a:rPr lang="en-US" i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i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909827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72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308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0034EA-8AA5-46AE-91C5-737BCCF25884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B8DEAA7-D180-4686-8694-63DF676F0F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3746018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00129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95851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62814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81061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0525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84674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9623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08936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50722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>
                <a:solidFill>
                  <a:prstClr val="white"/>
                </a:solidFill>
              </a:rPr>
              <a:pPr/>
              <a:t>3/2/2022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400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17584FE-17CA-4954-A930-CB73AA77852C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E402DAE-93D4-41F7-A087-3CC7A9574C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7633304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82997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4B7D911-BDAD-49F6-B4E4-99808904733A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D6EE4057-857F-4A45-805E-EFB8FF0A39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352400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4A197CD-02E3-4694-9BB6-49D96A9C75F1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B2CD375-513D-43E8-B03C-D2B4630410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5141389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13DCE22-FEE6-4EA4-BBC1-032350CA7775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B6E6029-7075-468F-867F-E7A8ACAA28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148306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F496A40-3A88-4983-AB91-0C4426EF34ED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37470E9-15FF-4EC1-A844-A1708C766B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059249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E96F8744-306D-4DAE-88BC-EEBFE8A5B16A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0790C8B-6F36-47E3-947E-A22A90EE8B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710768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9252133A-C2CE-438C-B546-38C5823AACC6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2FD5E68-C30C-493F-BA35-9F608E9A9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036278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8C3E8FD-EE42-4231-9568-5A908F1E2AB8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DDC1794-57B4-4B73-9B8A-93A69CBA9D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332045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99C8041-1098-4B2F-9331-D71A0408C377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AA65B8D-C1D4-4B9C-8AD7-0D6BD08B8A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19243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782BD49-26BA-47CF-9BC3-00128D794232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30A9174-5A01-40A6-A4F5-5C0E229720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7335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296D66F-D48A-45A2-B553-D90C4D39F741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8979E7-750E-4BEB-BE1F-E027673B1E4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3341362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FA1C06B-5F3C-4952-BB91-FFC82D8D1D96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1BA6A75-32FD-4A3B-A64D-D715EF7B64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945169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A73AD6E9-54FF-49E6-B07A-808EF41F00EB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71C11EF-94B5-4663-9B6B-F6F2BD9D44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629788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486A5A0-E211-4B1F-A3F5-70390723326D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9F6D1327-A95B-4E40-928E-6709D735B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145976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DF67352B-4934-4FDD-9471-E696A12EA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499772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1E428437-CFBB-4F4D-9AA4-F160BAA08E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8867705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725318FC-85B5-43DB-81F3-2E95F0B7E4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827923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4AB53FAC-6805-4062-94E6-BADAD777A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518520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E2A5AD76-679C-499E-8A4F-B309B27D59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780640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8FD1484F-28EF-454B-9249-C5942D3BC5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501450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107ED65F-E8E0-4269-9748-6F378D4D88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0696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753F2EE-7B0A-4C5A-AA46-43231C16A411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1B7F761-9E3B-4794-A2DE-3B8EBB129CA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5049240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585623CA-82D8-4944-AE5A-983D27F554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437440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AB17560B-6FB7-4803-9327-DF433585D0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935253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CE1A34C1-78CC-4ACC-9E16-295D5EA831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795388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59065D4F-BDF6-452C-8EA0-B329196B9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375929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E1FB6C6A-280A-4AF4-BE56-4B51839DC5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0895252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1CF9D59C-85C3-49DA-95C7-847A9DBCD5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77950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678C9410-0ED8-421F-9E42-F645134E45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214276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3FF6E6C4-1DDB-4824-AB1E-4644F558E5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2293306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521158BF-167C-4E60-B46A-8154A81B24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240623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1A27EA5E-FEC1-4ED0-B02D-347F1C29E7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7910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BF49C0-E6D4-4DE6-A9EB-2F48B756986B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693F2D6-56EB-4E0B-9B3C-22A5BED1DAA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6923152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51921D89-AE2A-40BA-815B-8DC49E4684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9093557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BD7493AB-824D-4DFE-9C16-A158CC896D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268598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13559AB8-E7FE-44BD-89D8-21467C50B3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245392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A23BA316-3744-4DBB-BF67-5CD3D32B2E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580523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71567619-7CEA-411D-B3BD-CC1796F55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087025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19E951BC-5B40-4A3B-A529-93913B2AA9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787158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latin typeface="CompatilFact LT Regular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latin typeface="CompatilFact LT Regular"/>
              </a:defRPr>
            </a:lvl1pPr>
          </a:lstStyle>
          <a:p>
            <a:fld id="{4A114814-59CB-4284-AF3A-3D53E4BF71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020843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120DD519-116B-412B-A08B-13C7BC4E07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735610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BCB290C0-AEC7-43D3-9B23-E3C5412D6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2820708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7457D36-9B75-49DE-AB40-0C410798FB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0410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40CB70-2721-4065-8BC8-AA192193457D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593E53A-555E-4A89-9CAF-532F131DCE4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939781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5C7655BC-EB07-44D7-BA64-909086060A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993238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46105B53-B29B-47F3-945A-A32B5596B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712459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8BB7CDD-808D-4E0D-ABFE-AED8B11CB5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687037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859A07F-6F08-4A18-8B33-7300FFA150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069046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866B67C5-9A41-4BF8-A49A-61EBD22864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958498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6641A794-D5D9-4687-B081-B1BC5A1EFB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269014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A103278B-4831-44D4-90C8-8EB22ABB73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3761126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48495549-E0FD-467D-86E1-7CAADDC4AF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767782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i="0"/>
            </a:lvl1pPr>
          </a:lstStyle>
          <a:p>
            <a:fld id="{223F0D18-741B-4621-A299-C6F4D95034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010773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DDD982-AB52-4CAA-B6F1-3B6611B4E66D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161277-F730-4F52-A82F-4A44631C085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40448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4871A2-858C-4D83-9609-7633A1E86B44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E1F585D-5208-4CA8-A968-9478072DFCE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5959157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DFF89F6-7D9F-4E83-ACB0-F350EED3F944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D62339-80DD-407A-98EF-E3AB5C95F49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0096315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410CBBA-60AA-4070-B908-090EA58A945E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3A783A-D92B-4003-BF65-E992C31FBEA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3229063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56A9474-6383-4494-A0D5-1FF62ECC96B9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93BC58-6C84-4A03-8ABD-DA517EAE9AC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6247990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D700F2-D1B6-42AE-89F8-4A1650244464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666876-7C64-4FA8-A260-6D1F7870717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6885174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B9A6304-CE05-4196-8B34-1A1C1C251C96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F76DA8-F901-4039-8601-6D76B296C8B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7193068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C4DE82C-9170-4CBC-9F8B-D711CCEAE73C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3EE515-C523-416A-BEC8-E08FA466962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4180640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0557B4-C97B-408E-BA89-25B492C1AE60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7D7EC3-B8F2-46DD-A21D-EB3F628E48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1230376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6FF9BF-AF23-4143-AA48-58435DC4D63F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575944-3227-4D85-A121-732F6D694B6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1696530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F24379D-E8EF-4CE9-9B50-E8C2C55AB910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7DBC1-E0F8-4B87-BE1F-7E535588187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6913427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55B5958-E837-4643-A621-7310007CEFF4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latin typeface="Verdan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26214-6491-4EB7-8C62-D920617363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34171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52646E4-AFDA-44DC-AB3B-0A3F6D029F7B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A51DE6D-205D-416A-AAB8-B90A73B54C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9162378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F6944-11C9-44DB-97D4-53CB2145764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8099761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D544C-00FD-494C-982E-69D7EB7C16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5826031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F5D41-2900-404E-96E5-AAE36F2F549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6843305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21A99-A591-4A38-BC3D-2291A5B015F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3381335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0DAB7-C1EB-4B5C-8D41-BB2FBC9EBE6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2811144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16BBC-DBCF-4D39-A118-92FDACD24F0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4118361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BBA89-A682-4452-A854-255C0291224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7523050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B28F9-E439-4E66-AA67-53E4245BAC7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9373038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3D614-784E-4343-9433-4FEC4B3CDA6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2207614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4C38A-6BAE-469B-AA14-74DC48B636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13694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8AED1BC-8327-47D9-ADAA-5E7CADF82A43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CB23185-3C57-41E3-8614-2A7E3C78EF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027047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6B5BB-7E2D-477E-B91B-786A2B2D9B9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9910114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8EFCE0A-4DEB-4627-A0D4-1A66C189437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8582717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2BD6B-96BA-409B-9DBC-BFDC0821420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0111617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9F6D2F8-9854-4DE0-8955-376488AA238A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C5150857-053C-4FD7-9750-9B42CAFB00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575042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DD73740-D61D-47ED-849C-D51265EBE9C4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2E242624-76DC-4BC9-997E-A225895500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586512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EC286D9-07F8-4E1C-937D-9C0AB5F6327D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6D38BCE2-4CE2-497F-BA41-E72365AC0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737482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2F25B6D-B9A9-4EAC-B803-A5D855836C92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F9E15B6F-6C39-4537-A7E9-5F4BA447A2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366012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309E80D-A6BE-41AD-A70E-5AD778FA76A8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2833E2C8-338B-487F-AD95-A63BC9E367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369657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40A514A-0F4C-4812-97CD-C55C3747DA44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2EC83AD8-FBEF-421F-82B2-3A28965CEA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432488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FC34992-727E-4DC8-BAC6-925F5816FC50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7EB11946-B847-43DC-8315-DF23E101C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302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56F19BF-A970-4F76-88E8-9DF0504BFFE2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EB4A671-FE10-430F-B638-6AB6C0540C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0378229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4EAED495-7C9F-4372-AFC4-561DF82A2932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4CDE6A96-9D44-4CF8-8030-315E98E7C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995886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9B2639E-51F8-4647-B708-F2B93869612E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E3E90F11-169E-4CE7-8977-507AD7999E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712904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609E4A1-77FD-406F-8EDF-BDEA29D8AEF4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4BE7ABBF-E50B-4FCF-BE5A-602B1B94E6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818493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BE5DA8E-AFE9-4EBD-9161-C096664CDADC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DCF2726C-EF7C-46E8-8BD6-BB118E7818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95069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0A3004B-B42E-432C-AB3B-67217B3FDCE5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3FA9A821-C7CB-45E9-AAE6-812D7BA840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11848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4DFBBF-4F2F-4D5F-9125-E10F961575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351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28EB22-C58F-4CA4-8DBB-5F29ACA3D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717638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C4172D-B8C2-4054-9EA1-C9EC2969C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6175"/>
            <a:ext cx="9144000" cy="135162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B7EB3D-E296-48D6-B2EA-60BA78226B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0B614A-86E6-4878-921A-119150011A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62" y="976817"/>
            <a:ext cx="1821355" cy="1083473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1B7E12C-8749-4FD8-8710-5E268DEF3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621807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4DFBBF-4F2F-4D5F-9125-E10F961575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376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28EB22-C58F-4CA4-8DBB-5F29ACA3D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717638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C4172D-B8C2-4054-9EA1-C9EC2969C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6175"/>
            <a:ext cx="9144000" cy="135162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0B614A-86E6-4878-921A-119150011A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62" y="976817"/>
            <a:ext cx="1821355" cy="1083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600AB1-ACF3-4AE7-874E-9BBD17C23E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E9E9F2-2E58-4F5E-AD1C-46B58C42A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087623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4DFBBF-4F2F-4D5F-9125-E10F961575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80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28EB22-C58F-4CA4-8DBB-5F29ACA3D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717638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C4172D-B8C2-4054-9EA1-C9EC2969C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6175"/>
            <a:ext cx="9144000" cy="135162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0B614A-86E6-4878-921A-119150011A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62" y="976817"/>
            <a:ext cx="1821355" cy="1083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600AB1-ACF3-4AE7-874E-9BBD17C23E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54C3E5-AD00-49A1-B0E9-12F715FCE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797803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E445E9-B7F8-4B0E-BA8D-FF7E1B4E76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3801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28EB22-C58F-4CA4-8DBB-5F29ACA3DD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6612" y="1122363"/>
            <a:ext cx="9831388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C4172D-B8C2-4054-9EA1-C9EC2969C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612" y="3602038"/>
            <a:ext cx="9831388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E56CAB-3C3C-4FDB-BA5A-C1265DBCB3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11EF79C2-C563-4960-857F-32C6EC2EA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47" y="326681"/>
            <a:ext cx="1337570" cy="79568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E11651-C2B8-425E-ACF6-C53DFB83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408207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87A96-E369-4A96-9DB2-98EF4BB3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532A4-B896-4861-8BEC-61CD6D349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EDD46-728D-44A0-8AB3-B9CBB6DB6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94524-99E6-43B6-BB8B-1938DBB28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72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226236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009E7-522D-4AC3-AF03-E9D82272209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69945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A099283-023B-4304-A4FA-BF8652581A1F}"/>
              </a:ext>
            </a:extLst>
          </p:cNvPr>
          <p:cNvSpPr/>
          <p:nvPr userDrawn="1"/>
        </p:nvSpPr>
        <p:spPr>
          <a:xfrm>
            <a:off x="0" y="0"/>
            <a:ext cx="12192000" cy="6338656"/>
          </a:xfrm>
          <a:prstGeom prst="rect">
            <a:avLst/>
          </a:prstGeom>
          <a:solidFill>
            <a:srgbClr val="2E49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F87A96-E369-4A96-9DB2-98EF4BB3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532A4-B896-4861-8BEC-61CD6D349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61EC9-317B-4A4F-B94C-D324AF55C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808C99-5DF2-4183-9600-CD41BAF37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43228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5285-55C7-40E2-B7F1-6C4E37E1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98" y="457200"/>
            <a:ext cx="4197733" cy="1600200"/>
          </a:xfrm>
        </p:spPr>
        <p:txBody>
          <a:bodyPr anchor="b"/>
          <a:lstStyle>
            <a:lvl1pPr>
              <a:defRPr sz="3200">
                <a:solidFill>
                  <a:srgbClr val="2E495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3801E-A8CC-4973-87DC-05F82EEB6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34408-B63C-4338-B1B3-B53E779E6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404" y="2238374"/>
            <a:ext cx="4197727" cy="3630613"/>
          </a:xfrm>
        </p:spPr>
        <p:txBody>
          <a:bodyPr/>
          <a:lstStyle>
            <a:lvl1pPr marL="0" indent="0">
              <a:buNone/>
              <a:defRPr sz="1600">
                <a:solidFill>
                  <a:srgbClr val="2E495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03B82-F53A-4538-9333-85FFE5CC1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F6F136-B61B-4258-8EC5-5880A4735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239342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B53BBD-3F51-4679-8A00-7233C37C8F8B}"/>
              </a:ext>
            </a:extLst>
          </p:cNvPr>
          <p:cNvSpPr/>
          <p:nvPr userDrawn="1"/>
        </p:nvSpPr>
        <p:spPr>
          <a:xfrm>
            <a:off x="0" y="-1"/>
            <a:ext cx="4980373" cy="6858000"/>
          </a:xfrm>
          <a:prstGeom prst="rect">
            <a:avLst/>
          </a:prstGeom>
          <a:solidFill>
            <a:srgbClr val="65B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95285-55C7-40E2-B7F1-6C4E37E1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9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3801E-A8CC-4973-87DC-05F82EEB6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34408-B63C-4338-B1B3-B53E779E6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398" y="2209800"/>
            <a:ext cx="3932237" cy="36591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9D2B93-9DD1-4485-8774-EE0C091D2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32DE1AD-0D61-499F-A3A4-7E074E57F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59350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9F487-0289-4C03-BFF0-382F76913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24" y="457200"/>
            <a:ext cx="41395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549CC2-3560-4737-A7C3-18008948F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8BAE4C-698B-4153-9E8B-D688E48E5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7024" y="2238375"/>
            <a:ext cx="4139543" cy="36306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1C5BC2-9F65-4485-B781-57E39C4B02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CF1A5B-70D7-4121-9233-D2BABA7E9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097322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E21125-AECD-4613-9602-0EBD3B5155BB}"/>
              </a:ext>
            </a:extLst>
          </p:cNvPr>
          <p:cNvSpPr/>
          <p:nvPr userDrawn="1"/>
        </p:nvSpPr>
        <p:spPr>
          <a:xfrm>
            <a:off x="0" y="-1"/>
            <a:ext cx="4998128" cy="6858001"/>
          </a:xfrm>
          <a:prstGeom prst="rect">
            <a:avLst/>
          </a:prstGeom>
          <a:solidFill>
            <a:srgbClr val="65B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9F487-0289-4C03-BFF0-382F76913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9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549CC2-3560-4737-A7C3-18008948F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8BAE4C-698B-4153-9E8B-D688E48E5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398" y="2209800"/>
            <a:ext cx="3932237" cy="36591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DD0E13-CCE1-452A-8BC1-03700C0FB7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9572B3-778B-4C6E-A295-AD68CD627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44741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62C4AE-937B-41F1-A1D0-9B085100F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430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84B9CE-4953-450D-AE5B-E1DE9A4B4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095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transition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6F0F8-D1D3-41E2-89C0-5AF77C8C2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095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58B16-70F4-412F-86C1-F6A604AD0C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FA0AE39-0445-48FD-AD6C-6B826E8A0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85995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838B6F-E582-4C94-A6EE-9CE0426458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49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A2C674-A038-4490-B3C8-A038879BD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430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84B9CE-4953-450D-AE5B-E1DE9A4B4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34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6F0F8-D1D3-41E2-89C0-5AF77C8C2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34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E1485-3F8F-481F-AA51-99ED3F2105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9C5C26-6EE6-4AEF-92E1-443E39AE3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686101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62C4AE-937B-41F1-A1D0-9B085100F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430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84B9CE-4953-450D-AE5B-E1DE9A4B4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094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transition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6F0F8-D1D3-41E2-89C0-5AF77C8C2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094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58B16-70F4-412F-86C1-F6A604AD0C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243E581-1171-40FD-AB0E-703FAE81F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546337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838B6F-E582-4C94-A6EE-9CE0426458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49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A2C674-A038-4490-B3C8-A038879BD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430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84B9CE-4953-450D-AE5B-E1DE9A4B4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25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6F0F8-D1D3-41E2-89C0-5AF77C8C2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25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E1485-3F8F-481F-AA51-99ED3F2105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F692D23-BA22-4203-BB3F-6B14174C7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305784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62C4AE-937B-41F1-A1D0-9B085100F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430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84B9CE-4953-450D-AE5B-E1DE9A4B4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086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transition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6F0F8-D1D3-41E2-89C0-5AF77C8C2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086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58B16-70F4-412F-86C1-F6A604AD0C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86373C-1001-44F0-A416-1E65E3228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8155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7F03A-1324-48AA-B763-386FFC518441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55446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838B6F-E582-4C94-A6EE-9CE0426458B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49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A2C674-A038-4490-B3C8-A038879BD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430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84B9CE-4953-450D-AE5B-E1DE9A4B4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712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transition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6F0F8-D1D3-41E2-89C0-5AF77C8C2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712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E1485-3F8F-481F-AA51-99ED3F2105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DF83E5C-5461-466A-BE63-BC33D3836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953139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4B9CE-4953-450D-AE5B-E1DE9A4B4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086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transition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6F0F8-D1D3-41E2-89C0-5AF77C8C2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086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58B16-70F4-412F-86C1-F6A604AD0C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AD670-4EEE-40B0-82EF-2DE4C5223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39172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F497D-EE2F-4DE8-9C98-825F95E43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11593-ADDC-420B-910D-AE87F8148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809" y="1825625"/>
            <a:ext cx="543099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4D76B-1FE0-4D1E-AF2D-06511DCB8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4068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10A01C-9D45-4434-B0D5-AB097FB83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62028-9A85-4537-8A32-AD6945F39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710020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3A1B4A-C55D-47F9-9FA7-EAB950268A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49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F497D-EE2F-4DE8-9C98-825F95E43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11593-ADDC-420B-910D-AE87F8148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809" y="1825625"/>
            <a:ext cx="543099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4D76B-1FE0-4D1E-AF2D-06511DCB8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4068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0A1127-D9A8-4A0C-9F29-A5B04A4DFC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4F48AB-6B5B-4CE8-8638-523E2AADB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10293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483154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A5426B65-24F1-4F98-AA40-C4BA1213E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39" y="1030779"/>
            <a:ext cx="3313722" cy="197123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19917A0-DB88-4440-80DF-EB70A17BFA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49" y="3222302"/>
            <a:ext cx="10664733" cy="214868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end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AFCE5A-6536-4738-AB2E-C3427D6AD7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FFD58-5E7C-4537-99C4-6BCA6A48A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74308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84C42-7192-43F7-843D-57F58F372F9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6350797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293B6-A47C-4622-AE69-A31CB3DD528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0100568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DDAAF-AAA7-427D-8AEA-E61BDC62B15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3085860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11542-E423-4E9C-AA2F-D9162364C9D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12205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9973D-296F-476F-9361-341D8D0BBCEC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60466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C55CE-6A15-4366-B196-C4D814B9270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4050451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CACBF-B5A6-4BEB-957E-8242CE1B6D2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5060574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CFC03-3322-4E38-88F1-851741C3EC4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0879875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6421E-4BE6-47D6-8742-AF72218AC00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2098131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2ACE1-CFF8-4176-995C-98373F8443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0135977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3F7EA-9DC0-44AB-BAE2-F1918E39FB6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7722338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3DAC7-4737-4032-A8D2-67BFC7A67DF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5021394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9FC57-B441-4FD8-A5C2-5A3082B17FA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4763056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6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3"/>
            <a:ext cx="5384800" cy="4530725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media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7EAABADD-9F51-4313-877A-9C06B247AF8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8023995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C0E152-B99E-4FD8-8ADD-684701117B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1506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087D-7EE6-4537-96B6-A60AA43BB6C2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310665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D75196-DF7B-41AD-9DC3-9A61918A9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205089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0B341C-152A-4698-81AD-B101A9446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109589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D5B8F-1EEB-4361-A37A-6F8641509D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133883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A1CB50-E41D-42A7-8144-319FA5DCF9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849437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BBBE0D-F901-43D2-8B83-1BE7F6F78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968944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587F10B-A45C-464C-9800-D7EA8B26F2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830097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D6F884C-04D7-4F30-B3A2-975F374C0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423184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CBCCCFC-7C92-4308-A496-E5C70CA29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751312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898D8B-000B-41AC-B22A-4D4C20C180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122601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90A941-C8FC-4796-8184-2D1424383F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9792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6D545-B38A-4DDF-B02C-1604C6F016F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71441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95D8FC5-E995-4735-BB66-61FC2B42F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5830538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56384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8622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168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002466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23391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45845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79850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62485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85088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557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565DC-86B3-4DA7-B33D-CF96D1852455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86234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39529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12673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08229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53054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893179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886538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766688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204816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397217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8478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E695-887E-4218-8A7F-406723FF9735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80646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67311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582024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803611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BFC359A-76F9-4313-9930-AAD6675D20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A134AA1-4A16-44F1-97A0-99D4CE2577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01338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F39D2-E78B-4547-8810-025D5D6FCC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6065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141A0-1155-4F71-BD3A-3C20BE5633CE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785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77374-38AC-404E-B12A-D434009C1F33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556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7DF31-0D4A-4E63-8567-5C06887FD42E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7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978CE8-469E-465D-B27B-A1CBBB4D11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16211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B6285-050B-40AE-A95E-8A27C71E331F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092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56814-4BD9-4439-BA63-217E5E3CA5D7}" type="slidenum">
              <a:rPr lang="en-US">
                <a:solidFill>
                  <a:srgbClr val="FFED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432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B06F4-EBA1-415A-BE01-640977DD6A2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601977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C3825-33E4-48D8-8056-CD08AD12AB6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76534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4EA91-0467-4885-9595-077C5DEC9AB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44395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EB799-4388-4870-8028-4E514DA3ADD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44985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688B8-706A-42A0-8D94-82B173FA187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30201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4D47E-E397-4245-9E84-1EC2E81ECA9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11091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1C826-2FCD-4F00-A83B-B8B588B9763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47853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D5F09-1048-4874-BC12-B0601E10A04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266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AD4B7B-679C-46C3-8EC8-148AB45068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1563"/>
            <a:ext cx="12192000" cy="5064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07729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86BB3-20A3-4AC4-BBAB-B176BB1B40F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55669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C5A60-5874-48C0-85A8-7E447868B66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62371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A4A73-3E37-4E50-B6EC-3E16FCB02EB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72394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7D67B-FCD5-49CF-B7C6-F98874B0D87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37534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653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3866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1667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3857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9281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88CF-427C-4103-BEC5-B7413DBBBBEA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93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2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311.xml"/><Relationship Id="rId12" Type="http://schemas.openxmlformats.org/officeDocument/2006/relationships/slideLayout" Target="../slideLayouts/slideLayout316.xml"/><Relationship Id="rId2" Type="http://schemas.openxmlformats.org/officeDocument/2006/relationships/slideLayout" Target="../slideLayouts/slideLayout306.xml"/><Relationship Id="rId1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10.xml"/><Relationship Id="rId11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1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4.xml"/><Relationship Id="rId3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23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7.xml"/><Relationship Id="rId5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4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29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slideLayout" Target="../slideLayouts/slideLayout338.xml"/><Relationship Id="rId5" Type="http://schemas.openxmlformats.org/officeDocument/2006/relationships/slideLayout" Target="../slideLayouts/slideLayout332.xml"/><Relationship Id="rId10" Type="http://schemas.openxmlformats.org/officeDocument/2006/relationships/slideLayout" Target="../slideLayouts/slideLayout337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slideLayout" Target="../slideLayouts/slideLayout350.xml"/><Relationship Id="rId2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0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8.xml"/><Relationship Id="rId3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5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52.xml"/><Relationship Id="rId1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6.xml"/><Relationship Id="rId11" Type="http://schemas.openxmlformats.org/officeDocument/2006/relationships/slideLayout" Target="../slideLayouts/slideLayout361.xml"/><Relationship Id="rId5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60.xml"/><Relationship Id="rId4" Type="http://schemas.openxmlformats.org/officeDocument/2006/relationships/slideLayout" Target="../slideLayouts/slideLayout354.xml"/><Relationship Id="rId9" Type="http://schemas.openxmlformats.org/officeDocument/2006/relationships/slideLayout" Target="../slideLayouts/slideLayout35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9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64.xml"/><Relationship Id="rId7" Type="http://schemas.openxmlformats.org/officeDocument/2006/relationships/slideLayout" Target="../slideLayouts/slideLayout368.xml"/><Relationship Id="rId12" Type="http://schemas.openxmlformats.org/officeDocument/2006/relationships/slideLayout" Target="../slideLayouts/slideLayout373.xml"/><Relationship Id="rId2" Type="http://schemas.openxmlformats.org/officeDocument/2006/relationships/slideLayout" Target="../slideLayouts/slideLayout363.xml"/><Relationship Id="rId1" Type="http://schemas.openxmlformats.org/officeDocument/2006/relationships/slideLayout" Target="../slideLayouts/slideLayout362.xml"/><Relationship Id="rId6" Type="http://schemas.openxmlformats.org/officeDocument/2006/relationships/slideLayout" Target="../slideLayouts/slideLayout367.xml"/><Relationship Id="rId11" Type="http://schemas.openxmlformats.org/officeDocument/2006/relationships/slideLayout" Target="../slideLayouts/slideLayout372.xml"/><Relationship Id="rId5" Type="http://schemas.openxmlformats.org/officeDocument/2006/relationships/slideLayout" Target="../slideLayouts/slideLayout366.xml"/><Relationship Id="rId10" Type="http://schemas.openxmlformats.org/officeDocument/2006/relationships/slideLayout" Target="../slideLayouts/slideLayout371.xml"/><Relationship Id="rId4" Type="http://schemas.openxmlformats.org/officeDocument/2006/relationships/slideLayout" Target="../slideLayouts/slideLayout365.xml"/><Relationship Id="rId9" Type="http://schemas.openxmlformats.org/officeDocument/2006/relationships/slideLayout" Target="../slideLayouts/slideLayout37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1.xml"/><Relationship Id="rId3" Type="http://schemas.openxmlformats.org/officeDocument/2006/relationships/slideLayout" Target="../slideLayouts/slideLayout376.xml"/><Relationship Id="rId7" Type="http://schemas.openxmlformats.org/officeDocument/2006/relationships/slideLayout" Target="../slideLayouts/slideLayout380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75.xml"/><Relationship Id="rId1" Type="http://schemas.openxmlformats.org/officeDocument/2006/relationships/slideLayout" Target="../slideLayouts/slideLayout374.xml"/><Relationship Id="rId6" Type="http://schemas.openxmlformats.org/officeDocument/2006/relationships/slideLayout" Target="../slideLayouts/slideLayout379.xml"/><Relationship Id="rId11" Type="http://schemas.openxmlformats.org/officeDocument/2006/relationships/slideLayout" Target="../slideLayouts/slideLayout384.xml"/><Relationship Id="rId5" Type="http://schemas.openxmlformats.org/officeDocument/2006/relationships/slideLayout" Target="../slideLayouts/slideLayout378.xml"/><Relationship Id="rId10" Type="http://schemas.openxmlformats.org/officeDocument/2006/relationships/slideLayout" Target="../slideLayouts/slideLayout383.xml"/><Relationship Id="rId4" Type="http://schemas.openxmlformats.org/officeDocument/2006/relationships/slideLayout" Target="../slideLayouts/slideLayout377.xml"/><Relationship Id="rId9" Type="http://schemas.openxmlformats.org/officeDocument/2006/relationships/slideLayout" Target="../slideLayouts/slideLayout382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2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91.xml"/><Relationship Id="rId12" Type="http://schemas.openxmlformats.org/officeDocument/2006/relationships/slideLayout" Target="../slideLayouts/slideLayout396.xml"/><Relationship Id="rId2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95.xml"/><Relationship Id="rId5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94.xml"/><Relationship Id="rId4" Type="http://schemas.openxmlformats.org/officeDocument/2006/relationships/slideLayout" Target="../slideLayouts/slideLayout388.xml"/><Relationship Id="rId9" Type="http://schemas.openxmlformats.org/officeDocument/2006/relationships/slideLayout" Target="../slideLayouts/slideLayout393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slideLayout" Target="../slideLayouts/slideLayout419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7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22.xml"/><Relationship Id="rId7" Type="http://schemas.openxmlformats.org/officeDocument/2006/relationships/slideLayout" Target="../slideLayouts/slideLayout426.xml"/><Relationship Id="rId12" Type="http://schemas.openxmlformats.org/officeDocument/2006/relationships/slideLayout" Target="../slideLayouts/slideLayout431.xml"/><Relationship Id="rId2" Type="http://schemas.openxmlformats.org/officeDocument/2006/relationships/slideLayout" Target="../slideLayouts/slideLayout421.xml"/><Relationship Id="rId1" Type="http://schemas.openxmlformats.org/officeDocument/2006/relationships/slideLayout" Target="../slideLayouts/slideLayout420.xml"/><Relationship Id="rId6" Type="http://schemas.openxmlformats.org/officeDocument/2006/relationships/slideLayout" Target="../slideLayouts/slideLayout425.xml"/><Relationship Id="rId11" Type="http://schemas.openxmlformats.org/officeDocument/2006/relationships/slideLayout" Target="../slideLayouts/slideLayout430.xml"/><Relationship Id="rId5" Type="http://schemas.openxmlformats.org/officeDocument/2006/relationships/slideLayout" Target="../slideLayouts/slideLayout424.xml"/><Relationship Id="rId10" Type="http://schemas.openxmlformats.org/officeDocument/2006/relationships/slideLayout" Target="../slideLayouts/slideLayout429.xml"/><Relationship Id="rId4" Type="http://schemas.openxmlformats.org/officeDocument/2006/relationships/slideLayout" Target="../slideLayouts/slideLayout423.xml"/><Relationship Id="rId9" Type="http://schemas.openxmlformats.org/officeDocument/2006/relationships/slideLayout" Target="../slideLayouts/slideLayout428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9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38.xml"/><Relationship Id="rId12" Type="http://schemas.openxmlformats.org/officeDocument/2006/relationships/slideLayout" Target="../slideLayouts/slideLayout443.xml"/><Relationship Id="rId2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5" Type="http://schemas.openxmlformats.org/officeDocument/2006/relationships/slideLayout" Target="../slideLayouts/slideLayout436.xml"/><Relationship Id="rId10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1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50.xml"/><Relationship Id="rId12" Type="http://schemas.openxmlformats.org/officeDocument/2006/relationships/slideLayout" Target="../slideLayouts/slideLayout455.xml"/><Relationship Id="rId2" Type="http://schemas.openxmlformats.org/officeDocument/2006/relationships/slideLayout" Target="../slideLayouts/slideLayout445.xml"/><Relationship Id="rId1" Type="http://schemas.openxmlformats.org/officeDocument/2006/relationships/slideLayout" Target="../slideLayouts/slideLayout444.xml"/><Relationship Id="rId6" Type="http://schemas.openxmlformats.org/officeDocument/2006/relationships/slideLayout" Target="../slideLayouts/slideLayout449.xml"/><Relationship Id="rId11" Type="http://schemas.openxmlformats.org/officeDocument/2006/relationships/slideLayout" Target="../slideLayouts/slideLayout454.xml"/><Relationship Id="rId5" Type="http://schemas.openxmlformats.org/officeDocument/2006/relationships/slideLayout" Target="../slideLayouts/slideLayout448.xml"/><Relationship Id="rId10" Type="http://schemas.openxmlformats.org/officeDocument/2006/relationships/slideLayout" Target="../slideLayouts/slideLayout453.xml"/><Relationship Id="rId4" Type="http://schemas.openxmlformats.org/officeDocument/2006/relationships/slideLayout" Target="../slideLayouts/slideLayout447.xml"/><Relationship Id="rId9" Type="http://schemas.openxmlformats.org/officeDocument/2006/relationships/slideLayout" Target="../slideLayouts/slideLayout4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13" Type="http://schemas.openxmlformats.org/officeDocument/2006/relationships/theme" Target="../theme/theme40.xml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slideLayout" Target="../slideLayouts/slideLayout467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5.xml"/><Relationship Id="rId3" Type="http://schemas.openxmlformats.org/officeDocument/2006/relationships/slideLayout" Target="../slideLayouts/slideLayout470.xml"/><Relationship Id="rId7" Type="http://schemas.openxmlformats.org/officeDocument/2006/relationships/slideLayout" Target="../slideLayouts/slideLayout474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69.xml"/><Relationship Id="rId1" Type="http://schemas.openxmlformats.org/officeDocument/2006/relationships/slideLayout" Target="../slideLayouts/slideLayout468.xml"/><Relationship Id="rId6" Type="http://schemas.openxmlformats.org/officeDocument/2006/relationships/slideLayout" Target="../slideLayouts/slideLayout473.xml"/><Relationship Id="rId11" Type="http://schemas.openxmlformats.org/officeDocument/2006/relationships/slideLayout" Target="../slideLayouts/slideLayout478.xml"/><Relationship Id="rId5" Type="http://schemas.openxmlformats.org/officeDocument/2006/relationships/slideLayout" Target="../slideLayouts/slideLayout472.xml"/><Relationship Id="rId10" Type="http://schemas.openxmlformats.org/officeDocument/2006/relationships/slideLayout" Target="../slideLayouts/slideLayout477.xml"/><Relationship Id="rId4" Type="http://schemas.openxmlformats.org/officeDocument/2006/relationships/slideLayout" Target="../slideLayouts/slideLayout471.xml"/><Relationship Id="rId9" Type="http://schemas.openxmlformats.org/officeDocument/2006/relationships/slideLayout" Target="../slideLayouts/slideLayout476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6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81.xml"/><Relationship Id="rId7" Type="http://schemas.openxmlformats.org/officeDocument/2006/relationships/slideLayout" Target="../slideLayouts/slideLayout485.xml"/><Relationship Id="rId12" Type="http://schemas.openxmlformats.org/officeDocument/2006/relationships/slideLayout" Target="../slideLayouts/slideLayout490.xml"/><Relationship Id="rId2" Type="http://schemas.openxmlformats.org/officeDocument/2006/relationships/slideLayout" Target="../slideLayouts/slideLayout480.xml"/><Relationship Id="rId1" Type="http://schemas.openxmlformats.org/officeDocument/2006/relationships/slideLayout" Target="../slideLayouts/slideLayout479.xml"/><Relationship Id="rId6" Type="http://schemas.openxmlformats.org/officeDocument/2006/relationships/slideLayout" Target="../slideLayouts/slideLayout484.xml"/><Relationship Id="rId11" Type="http://schemas.openxmlformats.org/officeDocument/2006/relationships/slideLayout" Target="../slideLayouts/slideLayout489.xml"/><Relationship Id="rId5" Type="http://schemas.openxmlformats.org/officeDocument/2006/relationships/slideLayout" Target="../slideLayouts/slideLayout483.xml"/><Relationship Id="rId10" Type="http://schemas.openxmlformats.org/officeDocument/2006/relationships/slideLayout" Target="../slideLayouts/slideLayout488.xml"/><Relationship Id="rId4" Type="http://schemas.openxmlformats.org/officeDocument/2006/relationships/slideLayout" Target="../slideLayouts/slideLayout482.xml"/><Relationship Id="rId9" Type="http://schemas.openxmlformats.org/officeDocument/2006/relationships/slideLayout" Target="../slideLayouts/slideLayout487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8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493.xml"/><Relationship Id="rId7" Type="http://schemas.openxmlformats.org/officeDocument/2006/relationships/slideLayout" Target="../slideLayouts/slideLayout497.xml"/><Relationship Id="rId12" Type="http://schemas.openxmlformats.org/officeDocument/2006/relationships/slideLayout" Target="../slideLayouts/slideLayout502.xml"/><Relationship Id="rId2" Type="http://schemas.openxmlformats.org/officeDocument/2006/relationships/slideLayout" Target="../slideLayouts/slideLayout492.xml"/><Relationship Id="rId1" Type="http://schemas.openxmlformats.org/officeDocument/2006/relationships/slideLayout" Target="../slideLayouts/slideLayout491.xml"/><Relationship Id="rId6" Type="http://schemas.openxmlformats.org/officeDocument/2006/relationships/slideLayout" Target="../slideLayouts/slideLayout496.xml"/><Relationship Id="rId11" Type="http://schemas.openxmlformats.org/officeDocument/2006/relationships/slideLayout" Target="../slideLayouts/slideLayout501.xml"/><Relationship Id="rId5" Type="http://schemas.openxmlformats.org/officeDocument/2006/relationships/slideLayout" Target="../slideLayouts/slideLayout495.xml"/><Relationship Id="rId10" Type="http://schemas.openxmlformats.org/officeDocument/2006/relationships/slideLayout" Target="../slideLayouts/slideLayout500.xml"/><Relationship Id="rId4" Type="http://schemas.openxmlformats.org/officeDocument/2006/relationships/slideLayout" Target="../slideLayouts/slideLayout494.xml"/><Relationship Id="rId9" Type="http://schemas.openxmlformats.org/officeDocument/2006/relationships/slideLayout" Target="../slideLayouts/slideLayout499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0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505.xml"/><Relationship Id="rId7" Type="http://schemas.openxmlformats.org/officeDocument/2006/relationships/slideLayout" Target="../slideLayouts/slideLayout509.xml"/><Relationship Id="rId12" Type="http://schemas.openxmlformats.org/officeDocument/2006/relationships/slideLayout" Target="../slideLayouts/slideLayout514.xml"/><Relationship Id="rId2" Type="http://schemas.openxmlformats.org/officeDocument/2006/relationships/slideLayout" Target="../slideLayouts/slideLayout504.xml"/><Relationship Id="rId1" Type="http://schemas.openxmlformats.org/officeDocument/2006/relationships/slideLayout" Target="../slideLayouts/slideLayout503.xml"/><Relationship Id="rId6" Type="http://schemas.openxmlformats.org/officeDocument/2006/relationships/slideLayout" Target="../slideLayouts/slideLayout508.xml"/><Relationship Id="rId11" Type="http://schemas.openxmlformats.org/officeDocument/2006/relationships/slideLayout" Target="../slideLayouts/slideLayout513.xml"/><Relationship Id="rId5" Type="http://schemas.openxmlformats.org/officeDocument/2006/relationships/slideLayout" Target="../slideLayouts/slideLayout507.xml"/><Relationship Id="rId10" Type="http://schemas.openxmlformats.org/officeDocument/2006/relationships/slideLayout" Target="../slideLayouts/slideLayout512.xml"/><Relationship Id="rId4" Type="http://schemas.openxmlformats.org/officeDocument/2006/relationships/slideLayout" Target="../slideLayouts/slideLayout506.xml"/><Relationship Id="rId9" Type="http://schemas.openxmlformats.org/officeDocument/2006/relationships/slideLayout" Target="../slideLayouts/slideLayout511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2.xml"/><Relationship Id="rId3" Type="http://schemas.openxmlformats.org/officeDocument/2006/relationships/slideLayout" Target="../slideLayouts/slideLayout517.xml"/><Relationship Id="rId7" Type="http://schemas.openxmlformats.org/officeDocument/2006/relationships/slideLayout" Target="../slideLayouts/slideLayout52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516.xml"/><Relationship Id="rId1" Type="http://schemas.openxmlformats.org/officeDocument/2006/relationships/slideLayout" Target="../slideLayouts/slideLayout515.xml"/><Relationship Id="rId6" Type="http://schemas.openxmlformats.org/officeDocument/2006/relationships/slideLayout" Target="../slideLayouts/slideLayout520.xml"/><Relationship Id="rId11" Type="http://schemas.openxmlformats.org/officeDocument/2006/relationships/slideLayout" Target="../slideLayouts/slideLayout525.xml"/><Relationship Id="rId5" Type="http://schemas.openxmlformats.org/officeDocument/2006/relationships/slideLayout" Target="../slideLayouts/slideLayout519.xml"/><Relationship Id="rId10" Type="http://schemas.openxmlformats.org/officeDocument/2006/relationships/slideLayout" Target="../slideLayouts/slideLayout524.xml"/><Relationship Id="rId4" Type="http://schemas.openxmlformats.org/officeDocument/2006/relationships/slideLayout" Target="../slideLayouts/slideLayout518.xml"/><Relationship Id="rId9" Type="http://schemas.openxmlformats.org/officeDocument/2006/relationships/slideLayout" Target="../slideLayouts/slideLayout52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3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528.xml"/><Relationship Id="rId7" Type="http://schemas.openxmlformats.org/officeDocument/2006/relationships/slideLayout" Target="../slideLayouts/slideLayout532.xml"/><Relationship Id="rId12" Type="http://schemas.openxmlformats.org/officeDocument/2006/relationships/slideLayout" Target="../slideLayouts/slideLayout537.xml"/><Relationship Id="rId2" Type="http://schemas.openxmlformats.org/officeDocument/2006/relationships/slideLayout" Target="../slideLayouts/slideLayout527.xml"/><Relationship Id="rId1" Type="http://schemas.openxmlformats.org/officeDocument/2006/relationships/slideLayout" Target="../slideLayouts/slideLayout526.xml"/><Relationship Id="rId6" Type="http://schemas.openxmlformats.org/officeDocument/2006/relationships/slideLayout" Target="../slideLayouts/slideLayout531.xml"/><Relationship Id="rId11" Type="http://schemas.openxmlformats.org/officeDocument/2006/relationships/slideLayout" Target="../slideLayouts/slideLayout536.xml"/><Relationship Id="rId5" Type="http://schemas.openxmlformats.org/officeDocument/2006/relationships/slideLayout" Target="../slideLayouts/slideLayout530.xml"/><Relationship Id="rId10" Type="http://schemas.openxmlformats.org/officeDocument/2006/relationships/slideLayout" Target="../slideLayouts/slideLayout535.xml"/><Relationship Id="rId4" Type="http://schemas.openxmlformats.org/officeDocument/2006/relationships/slideLayout" Target="../slideLayouts/slideLayout529.xml"/><Relationship Id="rId9" Type="http://schemas.openxmlformats.org/officeDocument/2006/relationships/slideLayout" Target="../slideLayouts/slideLayout53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5.xml"/><Relationship Id="rId13" Type="http://schemas.openxmlformats.org/officeDocument/2006/relationships/slideLayout" Target="../slideLayouts/slideLayout550.xml"/><Relationship Id="rId3" Type="http://schemas.openxmlformats.org/officeDocument/2006/relationships/slideLayout" Target="../slideLayouts/slideLayout540.xml"/><Relationship Id="rId7" Type="http://schemas.openxmlformats.org/officeDocument/2006/relationships/slideLayout" Target="../slideLayouts/slideLayout544.xml"/><Relationship Id="rId12" Type="http://schemas.openxmlformats.org/officeDocument/2006/relationships/slideLayout" Target="../slideLayouts/slideLayout549.xml"/><Relationship Id="rId2" Type="http://schemas.openxmlformats.org/officeDocument/2006/relationships/slideLayout" Target="../slideLayouts/slideLayout539.xml"/><Relationship Id="rId1" Type="http://schemas.openxmlformats.org/officeDocument/2006/relationships/slideLayout" Target="../slideLayouts/slideLayout538.xml"/><Relationship Id="rId6" Type="http://schemas.openxmlformats.org/officeDocument/2006/relationships/slideLayout" Target="../slideLayouts/slideLayout543.xml"/><Relationship Id="rId11" Type="http://schemas.openxmlformats.org/officeDocument/2006/relationships/slideLayout" Target="../slideLayouts/slideLayout548.xml"/><Relationship Id="rId5" Type="http://schemas.openxmlformats.org/officeDocument/2006/relationships/slideLayout" Target="../slideLayouts/slideLayout542.xml"/><Relationship Id="rId10" Type="http://schemas.openxmlformats.org/officeDocument/2006/relationships/slideLayout" Target="../slideLayouts/slideLayout547.xml"/><Relationship Id="rId4" Type="http://schemas.openxmlformats.org/officeDocument/2006/relationships/slideLayout" Target="../slideLayouts/slideLayout541.xml"/><Relationship Id="rId9" Type="http://schemas.openxmlformats.org/officeDocument/2006/relationships/slideLayout" Target="../slideLayouts/slideLayout546.xml"/><Relationship Id="rId14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13" Type="http://schemas.openxmlformats.org/officeDocument/2006/relationships/theme" Target="../theme/theme48.xml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slideLayout" Target="../slideLayouts/slideLayout562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0.xml"/><Relationship Id="rId13" Type="http://schemas.openxmlformats.org/officeDocument/2006/relationships/theme" Target="../theme/theme49.xml"/><Relationship Id="rId3" Type="http://schemas.openxmlformats.org/officeDocument/2006/relationships/slideLayout" Target="../slideLayouts/slideLayout565.xml"/><Relationship Id="rId7" Type="http://schemas.openxmlformats.org/officeDocument/2006/relationships/slideLayout" Target="../slideLayouts/slideLayout569.xml"/><Relationship Id="rId12" Type="http://schemas.openxmlformats.org/officeDocument/2006/relationships/slideLayout" Target="../slideLayouts/slideLayout574.xml"/><Relationship Id="rId2" Type="http://schemas.openxmlformats.org/officeDocument/2006/relationships/slideLayout" Target="../slideLayouts/slideLayout564.xml"/><Relationship Id="rId1" Type="http://schemas.openxmlformats.org/officeDocument/2006/relationships/slideLayout" Target="../slideLayouts/slideLayout563.xml"/><Relationship Id="rId6" Type="http://schemas.openxmlformats.org/officeDocument/2006/relationships/slideLayout" Target="../slideLayouts/slideLayout568.xml"/><Relationship Id="rId11" Type="http://schemas.openxmlformats.org/officeDocument/2006/relationships/slideLayout" Target="../slideLayouts/slideLayout573.xml"/><Relationship Id="rId5" Type="http://schemas.openxmlformats.org/officeDocument/2006/relationships/slideLayout" Target="../slideLayouts/slideLayout567.xml"/><Relationship Id="rId10" Type="http://schemas.openxmlformats.org/officeDocument/2006/relationships/slideLayout" Target="../slideLayouts/slideLayout572.xml"/><Relationship Id="rId4" Type="http://schemas.openxmlformats.org/officeDocument/2006/relationships/slideLayout" Target="../slideLayouts/slideLayout566.xml"/><Relationship Id="rId9" Type="http://schemas.openxmlformats.org/officeDocument/2006/relationships/slideLayout" Target="../slideLayouts/slideLayout5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2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77.xml"/><Relationship Id="rId7" Type="http://schemas.openxmlformats.org/officeDocument/2006/relationships/slideLayout" Target="../slideLayouts/slideLayout581.xml"/><Relationship Id="rId12" Type="http://schemas.openxmlformats.org/officeDocument/2006/relationships/slideLayout" Target="../slideLayouts/slideLayout586.xml"/><Relationship Id="rId2" Type="http://schemas.openxmlformats.org/officeDocument/2006/relationships/slideLayout" Target="../slideLayouts/slideLayout576.xml"/><Relationship Id="rId1" Type="http://schemas.openxmlformats.org/officeDocument/2006/relationships/slideLayout" Target="../slideLayouts/slideLayout575.xml"/><Relationship Id="rId6" Type="http://schemas.openxmlformats.org/officeDocument/2006/relationships/slideLayout" Target="../slideLayouts/slideLayout580.xml"/><Relationship Id="rId11" Type="http://schemas.openxmlformats.org/officeDocument/2006/relationships/slideLayout" Target="../slideLayouts/slideLayout585.xml"/><Relationship Id="rId5" Type="http://schemas.openxmlformats.org/officeDocument/2006/relationships/slideLayout" Target="../slideLayouts/slideLayout579.xml"/><Relationship Id="rId10" Type="http://schemas.openxmlformats.org/officeDocument/2006/relationships/slideLayout" Target="../slideLayouts/slideLayout584.xml"/><Relationship Id="rId4" Type="http://schemas.openxmlformats.org/officeDocument/2006/relationships/slideLayout" Target="../slideLayouts/slideLayout578.xml"/><Relationship Id="rId9" Type="http://schemas.openxmlformats.org/officeDocument/2006/relationships/slideLayout" Target="../slideLayouts/slideLayout583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4.xml"/><Relationship Id="rId13" Type="http://schemas.openxmlformats.org/officeDocument/2006/relationships/theme" Target="../theme/theme51.xml"/><Relationship Id="rId3" Type="http://schemas.openxmlformats.org/officeDocument/2006/relationships/slideLayout" Target="../slideLayouts/slideLayout589.xml"/><Relationship Id="rId7" Type="http://schemas.openxmlformats.org/officeDocument/2006/relationships/slideLayout" Target="../slideLayouts/slideLayout593.xml"/><Relationship Id="rId12" Type="http://schemas.openxmlformats.org/officeDocument/2006/relationships/slideLayout" Target="../slideLayouts/slideLayout598.xml"/><Relationship Id="rId2" Type="http://schemas.openxmlformats.org/officeDocument/2006/relationships/slideLayout" Target="../slideLayouts/slideLayout588.xml"/><Relationship Id="rId1" Type="http://schemas.openxmlformats.org/officeDocument/2006/relationships/slideLayout" Target="../slideLayouts/slideLayout587.xml"/><Relationship Id="rId6" Type="http://schemas.openxmlformats.org/officeDocument/2006/relationships/slideLayout" Target="../slideLayouts/slideLayout592.xml"/><Relationship Id="rId11" Type="http://schemas.openxmlformats.org/officeDocument/2006/relationships/slideLayout" Target="../slideLayouts/slideLayout597.xml"/><Relationship Id="rId5" Type="http://schemas.openxmlformats.org/officeDocument/2006/relationships/slideLayout" Target="../slideLayouts/slideLayout591.xml"/><Relationship Id="rId10" Type="http://schemas.openxmlformats.org/officeDocument/2006/relationships/slideLayout" Target="../slideLayouts/slideLayout596.xml"/><Relationship Id="rId4" Type="http://schemas.openxmlformats.org/officeDocument/2006/relationships/slideLayout" Target="../slideLayouts/slideLayout590.xml"/><Relationship Id="rId9" Type="http://schemas.openxmlformats.org/officeDocument/2006/relationships/slideLayout" Target="../slideLayouts/slideLayout595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6.xml"/><Relationship Id="rId13" Type="http://schemas.openxmlformats.org/officeDocument/2006/relationships/theme" Target="../theme/theme52.xml"/><Relationship Id="rId3" Type="http://schemas.openxmlformats.org/officeDocument/2006/relationships/slideLayout" Target="../slideLayouts/slideLayout601.xml"/><Relationship Id="rId7" Type="http://schemas.openxmlformats.org/officeDocument/2006/relationships/slideLayout" Target="../slideLayouts/slideLayout605.xml"/><Relationship Id="rId12" Type="http://schemas.openxmlformats.org/officeDocument/2006/relationships/slideLayout" Target="../slideLayouts/slideLayout610.xml"/><Relationship Id="rId2" Type="http://schemas.openxmlformats.org/officeDocument/2006/relationships/slideLayout" Target="../slideLayouts/slideLayout600.xml"/><Relationship Id="rId1" Type="http://schemas.openxmlformats.org/officeDocument/2006/relationships/slideLayout" Target="../slideLayouts/slideLayout599.xml"/><Relationship Id="rId6" Type="http://schemas.openxmlformats.org/officeDocument/2006/relationships/slideLayout" Target="../slideLayouts/slideLayout604.xml"/><Relationship Id="rId11" Type="http://schemas.openxmlformats.org/officeDocument/2006/relationships/slideLayout" Target="../slideLayouts/slideLayout609.xml"/><Relationship Id="rId5" Type="http://schemas.openxmlformats.org/officeDocument/2006/relationships/slideLayout" Target="../slideLayouts/slideLayout603.xml"/><Relationship Id="rId10" Type="http://schemas.openxmlformats.org/officeDocument/2006/relationships/slideLayout" Target="../slideLayouts/slideLayout608.xml"/><Relationship Id="rId4" Type="http://schemas.openxmlformats.org/officeDocument/2006/relationships/slideLayout" Target="../slideLayouts/slideLayout602.xml"/><Relationship Id="rId9" Type="http://schemas.openxmlformats.org/officeDocument/2006/relationships/slideLayout" Target="../slideLayouts/slideLayout607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8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613.xml"/><Relationship Id="rId7" Type="http://schemas.openxmlformats.org/officeDocument/2006/relationships/slideLayout" Target="../slideLayouts/slideLayout617.xml"/><Relationship Id="rId12" Type="http://schemas.openxmlformats.org/officeDocument/2006/relationships/slideLayout" Target="../slideLayouts/slideLayout622.xml"/><Relationship Id="rId2" Type="http://schemas.openxmlformats.org/officeDocument/2006/relationships/slideLayout" Target="../slideLayouts/slideLayout612.xml"/><Relationship Id="rId1" Type="http://schemas.openxmlformats.org/officeDocument/2006/relationships/slideLayout" Target="../slideLayouts/slideLayout611.xml"/><Relationship Id="rId6" Type="http://schemas.openxmlformats.org/officeDocument/2006/relationships/slideLayout" Target="../slideLayouts/slideLayout616.xml"/><Relationship Id="rId11" Type="http://schemas.openxmlformats.org/officeDocument/2006/relationships/slideLayout" Target="../slideLayouts/slideLayout621.xml"/><Relationship Id="rId5" Type="http://schemas.openxmlformats.org/officeDocument/2006/relationships/slideLayout" Target="../slideLayouts/slideLayout615.xml"/><Relationship Id="rId10" Type="http://schemas.openxmlformats.org/officeDocument/2006/relationships/slideLayout" Target="../slideLayouts/slideLayout620.xml"/><Relationship Id="rId4" Type="http://schemas.openxmlformats.org/officeDocument/2006/relationships/slideLayout" Target="../slideLayouts/slideLayout614.xml"/><Relationship Id="rId9" Type="http://schemas.openxmlformats.org/officeDocument/2006/relationships/slideLayout" Target="../slideLayouts/slideLayout619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0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625.xml"/><Relationship Id="rId7" Type="http://schemas.openxmlformats.org/officeDocument/2006/relationships/slideLayout" Target="../slideLayouts/slideLayout629.xml"/><Relationship Id="rId12" Type="http://schemas.openxmlformats.org/officeDocument/2006/relationships/slideLayout" Target="../slideLayouts/slideLayout634.xml"/><Relationship Id="rId2" Type="http://schemas.openxmlformats.org/officeDocument/2006/relationships/slideLayout" Target="../slideLayouts/slideLayout624.xml"/><Relationship Id="rId1" Type="http://schemas.openxmlformats.org/officeDocument/2006/relationships/slideLayout" Target="../slideLayouts/slideLayout623.xml"/><Relationship Id="rId6" Type="http://schemas.openxmlformats.org/officeDocument/2006/relationships/slideLayout" Target="../slideLayouts/slideLayout628.xml"/><Relationship Id="rId11" Type="http://schemas.openxmlformats.org/officeDocument/2006/relationships/slideLayout" Target="../slideLayouts/slideLayout633.xml"/><Relationship Id="rId5" Type="http://schemas.openxmlformats.org/officeDocument/2006/relationships/slideLayout" Target="../slideLayouts/slideLayout627.xml"/><Relationship Id="rId10" Type="http://schemas.openxmlformats.org/officeDocument/2006/relationships/slideLayout" Target="../slideLayouts/slideLayout632.xml"/><Relationship Id="rId4" Type="http://schemas.openxmlformats.org/officeDocument/2006/relationships/slideLayout" Target="../slideLayouts/slideLayout626.xml"/><Relationship Id="rId9" Type="http://schemas.openxmlformats.org/officeDocument/2006/relationships/slideLayout" Target="../slideLayouts/slideLayout631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2.xml"/><Relationship Id="rId13" Type="http://schemas.openxmlformats.org/officeDocument/2006/relationships/theme" Target="../theme/theme55.xml"/><Relationship Id="rId3" Type="http://schemas.openxmlformats.org/officeDocument/2006/relationships/slideLayout" Target="../slideLayouts/slideLayout637.xml"/><Relationship Id="rId7" Type="http://schemas.openxmlformats.org/officeDocument/2006/relationships/slideLayout" Target="../slideLayouts/slideLayout641.xml"/><Relationship Id="rId12" Type="http://schemas.openxmlformats.org/officeDocument/2006/relationships/slideLayout" Target="../slideLayouts/slideLayout646.xml"/><Relationship Id="rId2" Type="http://schemas.openxmlformats.org/officeDocument/2006/relationships/slideLayout" Target="../slideLayouts/slideLayout636.xml"/><Relationship Id="rId1" Type="http://schemas.openxmlformats.org/officeDocument/2006/relationships/slideLayout" Target="../slideLayouts/slideLayout635.xml"/><Relationship Id="rId6" Type="http://schemas.openxmlformats.org/officeDocument/2006/relationships/slideLayout" Target="../slideLayouts/slideLayout640.xml"/><Relationship Id="rId11" Type="http://schemas.openxmlformats.org/officeDocument/2006/relationships/slideLayout" Target="../slideLayouts/slideLayout645.xml"/><Relationship Id="rId5" Type="http://schemas.openxmlformats.org/officeDocument/2006/relationships/slideLayout" Target="../slideLayouts/slideLayout639.xml"/><Relationship Id="rId10" Type="http://schemas.openxmlformats.org/officeDocument/2006/relationships/slideLayout" Target="../slideLayouts/slideLayout644.xml"/><Relationship Id="rId4" Type="http://schemas.openxmlformats.org/officeDocument/2006/relationships/slideLayout" Target="../slideLayouts/slideLayout638.xml"/><Relationship Id="rId9" Type="http://schemas.openxmlformats.org/officeDocument/2006/relationships/slideLayout" Target="../slideLayouts/slideLayout64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4.xml"/><Relationship Id="rId13" Type="http://schemas.openxmlformats.org/officeDocument/2006/relationships/theme" Target="../theme/theme56.xml"/><Relationship Id="rId3" Type="http://schemas.openxmlformats.org/officeDocument/2006/relationships/slideLayout" Target="../slideLayouts/slideLayout649.xml"/><Relationship Id="rId7" Type="http://schemas.openxmlformats.org/officeDocument/2006/relationships/slideLayout" Target="../slideLayouts/slideLayout653.xml"/><Relationship Id="rId12" Type="http://schemas.openxmlformats.org/officeDocument/2006/relationships/slideLayout" Target="../slideLayouts/slideLayout658.xml"/><Relationship Id="rId2" Type="http://schemas.openxmlformats.org/officeDocument/2006/relationships/slideLayout" Target="../slideLayouts/slideLayout648.xml"/><Relationship Id="rId1" Type="http://schemas.openxmlformats.org/officeDocument/2006/relationships/slideLayout" Target="../slideLayouts/slideLayout647.xml"/><Relationship Id="rId6" Type="http://schemas.openxmlformats.org/officeDocument/2006/relationships/slideLayout" Target="../slideLayouts/slideLayout652.xml"/><Relationship Id="rId11" Type="http://schemas.openxmlformats.org/officeDocument/2006/relationships/slideLayout" Target="../slideLayouts/slideLayout657.xml"/><Relationship Id="rId5" Type="http://schemas.openxmlformats.org/officeDocument/2006/relationships/slideLayout" Target="../slideLayouts/slideLayout651.xml"/><Relationship Id="rId10" Type="http://schemas.openxmlformats.org/officeDocument/2006/relationships/slideLayout" Target="../slideLayouts/slideLayout656.xml"/><Relationship Id="rId4" Type="http://schemas.openxmlformats.org/officeDocument/2006/relationships/slideLayout" Target="../slideLayouts/slideLayout650.xml"/><Relationship Id="rId9" Type="http://schemas.openxmlformats.org/officeDocument/2006/relationships/slideLayout" Target="../slideLayouts/slideLayout655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6.xml"/><Relationship Id="rId3" Type="http://schemas.openxmlformats.org/officeDocument/2006/relationships/slideLayout" Target="../slideLayouts/slideLayout661.xml"/><Relationship Id="rId7" Type="http://schemas.openxmlformats.org/officeDocument/2006/relationships/slideLayout" Target="../slideLayouts/slideLayout665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60.xml"/><Relationship Id="rId1" Type="http://schemas.openxmlformats.org/officeDocument/2006/relationships/slideLayout" Target="../slideLayouts/slideLayout659.xml"/><Relationship Id="rId6" Type="http://schemas.openxmlformats.org/officeDocument/2006/relationships/slideLayout" Target="../slideLayouts/slideLayout664.xml"/><Relationship Id="rId11" Type="http://schemas.openxmlformats.org/officeDocument/2006/relationships/slideLayout" Target="../slideLayouts/slideLayout669.xml"/><Relationship Id="rId5" Type="http://schemas.openxmlformats.org/officeDocument/2006/relationships/slideLayout" Target="../slideLayouts/slideLayout663.xml"/><Relationship Id="rId10" Type="http://schemas.openxmlformats.org/officeDocument/2006/relationships/slideLayout" Target="../slideLayouts/slideLayout668.xml"/><Relationship Id="rId4" Type="http://schemas.openxmlformats.org/officeDocument/2006/relationships/slideLayout" Target="../slideLayouts/slideLayout662.xml"/><Relationship Id="rId9" Type="http://schemas.openxmlformats.org/officeDocument/2006/relationships/slideLayout" Target="../slideLayouts/slideLayout667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7.xml"/><Relationship Id="rId13" Type="http://schemas.openxmlformats.org/officeDocument/2006/relationships/slideLayout" Target="../slideLayouts/slideLayout682.xml"/><Relationship Id="rId3" Type="http://schemas.openxmlformats.org/officeDocument/2006/relationships/slideLayout" Target="../slideLayouts/slideLayout672.xml"/><Relationship Id="rId7" Type="http://schemas.openxmlformats.org/officeDocument/2006/relationships/slideLayout" Target="../slideLayouts/slideLayout676.xml"/><Relationship Id="rId12" Type="http://schemas.openxmlformats.org/officeDocument/2006/relationships/slideLayout" Target="../slideLayouts/slideLayout681.xml"/><Relationship Id="rId2" Type="http://schemas.openxmlformats.org/officeDocument/2006/relationships/slideLayout" Target="../slideLayouts/slideLayout671.xml"/><Relationship Id="rId1" Type="http://schemas.openxmlformats.org/officeDocument/2006/relationships/slideLayout" Target="../slideLayouts/slideLayout670.xml"/><Relationship Id="rId6" Type="http://schemas.openxmlformats.org/officeDocument/2006/relationships/slideLayout" Target="../slideLayouts/slideLayout675.xml"/><Relationship Id="rId11" Type="http://schemas.openxmlformats.org/officeDocument/2006/relationships/slideLayout" Target="../slideLayouts/slideLayout680.xml"/><Relationship Id="rId5" Type="http://schemas.openxmlformats.org/officeDocument/2006/relationships/slideLayout" Target="../slideLayouts/slideLayout674.xml"/><Relationship Id="rId10" Type="http://schemas.openxmlformats.org/officeDocument/2006/relationships/slideLayout" Target="../slideLayouts/slideLayout679.xml"/><Relationship Id="rId4" Type="http://schemas.openxmlformats.org/officeDocument/2006/relationships/slideLayout" Target="../slideLayouts/slideLayout673.xml"/><Relationship Id="rId9" Type="http://schemas.openxmlformats.org/officeDocument/2006/relationships/slideLayout" Target="../slideLayouts/slideLayout678.xml"/><Relationship Id="rId14" Type="http://schemas.openxmlformats.org/officeDocument/2006/relationships/theme" Target="../theme/theme58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0.xml"/><Relationship Id="rId13" Type="http://schemas.openxmlformats.org/officeDocument/2006/relationships/theme" Target="../theme/theme59.xml"/><Relationship Id="rId3" Type="http://schemas.openxmlformats.org/officeDocument/2006/relationships/slideLayout" Target="../slideLayouts/slideLayout685.xml"/><Relationship Id="rId7" Type="http://schemas.openxmlformats.org/officeDocument/2006/relationships/slideLayout" Target="../slideLayouts/slideLayout689.xml"/><Relationship Id="rId12" Type="http://schemas.openxmlformats.org/officeDocument/2006/relationships/slideLayout" Target="../slideLayouts/slideLayout694.xml"/><Relationship Id="rId2" Type="http://schemas.openxmlformats.org/officeDocument/2006/relationships/slideLayout" Target="../slideLayouts/slideLayout684.xml"/><Relationship Id="rId1" Type="http://schemas.openxmlformats.org/officeDocument/2006/relationships/slideLayout" Target="../slideLayouts/slideLayout683.xml"/><Relationship Id="rId6" Type="http://schemas.openxmlformats.org/officeDocument/2006/relationships/slideLayout" Target="../slideLayouts/slideLayout688.xml"/><Relationship Id="rId11" Type="http://schemas.openxmlformats.org/officeDocument/2006/relationships/slideLayout" Target="../slideLayouts/slideLayout693.xml"/><Relationship Id="rId5" Type="http://schemas.openxmlformats.org/officeDocument/2006/relationships/slideLayout" Target="../slideLayouts/slideLayout687.xml"/><Relationship Id="rId10" Type="http://schemas.openxmlformats.org/officeDocument/2006/relationships/slideLayout" Target="../slideLayouts/slideLayout692.xml"/><Relationship Id="rId4" Type="http://schemas.openxmlformats.org/officeDocument/2006/relationships/slideLayout" Target="../slideLayouts/slideLayout686.xml"/><Relationship Id="rId9" Type="http://schemas.openxmlformats.org/officeDocument/2006/relationships/slideLayout" Target="../slideLayouts/slideLayout69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2.xml"/><Relationship Id="rId13" Type="http://schemas.openxmlformats.org/officeDocument/2006/relationships/slideLayout" Target="../slideLayouts/slideLayout707.xml"/><Relationship Id="rId18" Type="http://schemas.openxmlformats.org/officeDocument/2006/relationships/slideLayout" Target="../slideLayouts/slideLayout712.xml"/><Relationship Id="rId3" Type="http://schemas.openxmlformats.org/officeDocument/2006/relationships/slideLayout" Target="../slideLayouts/slideLayout697.xml"/><Relationship Id="rId21" Type="http://schemas.openxmlformats.org/officeDocument/2006/relationships/slideLayout" Target="../slideLayouts/slideLayout715.xml"/><Relationship Id="rId7" Type="http://schemas.openxmlformats.org/officeDocument/2006/relationships/slideLayout" Target="../slideLayouts/slideLayout701.xml"/><Relationship Id="rId12" Type="http://schemas.openxmlformats.org/officeDocument/2006/relationships/slideLayout" Target="../slideLayouts/slideLayout706.xml"/><Relationship Id="rId17" Type="http://schemas.openxmlformats.org/officeDocument/2006/relationships/slideLayout" Target="../slideLayouts/slideLayout711.xml"/><Relationship Id="rId2" Type="http://schemas.openxmlformats.org/officeDocument/2006/relationships/slideLayout" Target="../slideLayouts/slideLayout696.xml"/><Relationship Id="rId16" Type="http://schemas.openxmlformats.org/officeDocument/2006/relationships/slideLayout" Target="../slideLayouts/slideLayout710.xml"/><Relationship Id="rId20" Type="http://schemas.openxmlformats.org/officeDocument/2006/relationships/slideLayout" Target="../slideLayouts/slideLayout714.xml"/><Relationship Id="rId1" Type="http://schemas.openxmlformats.org/officeDocument/2006/relationships/slideLayout" Target="../slideLayouts/slideLayout695.xml"/><Relationship Id="rId6" Type="http://schemas.openxmlformats.org/officeDocument/2006/relationships/slideLayout" Target="../slideLayouts/slideLayout700.xml"/><Relationship Id="rId11" Type="http://schemas.openxmlformats.org/officeDocument/2006/relationships/slideLayout" Target="../slideLayouts/slideLayout705.xml"/><Relationship Id="rId5" Type="http://schemas.openxmlformats.org/officeDocument/2006/relationships/slideLayout" Target="../slideLayouts/slideLayout699.xml"/><Relationship Id="rId15" Type="http://schemas.openxmlformats.org/officeDocument/2006/relationships/slideLayout" Target="../slideLayouts/slideLayout709.xml"/><Relationship Id="rId10" Type="http://schemas.openxmlformats.org/officeDocument/2006/relationships/slideLayout" Target="../slideLayouts/slideLayout704.xml"/><Relationship Id="rId19" Type="http://schemas.openxmlformats.org/officeDocument/2006/relationships/slideLayout" Target="../slideLayouts/slideLayout713.xml"/><Relationship Id="rId4" Type="http://schemas.openxmlformats.org/officeDocument/2006/relationships/slideLayout" Target="../slideLayouts/slideLayout698.xml"/><Relationship Id="rId9" Type="http://schemas.openxmlformats.org/officeDocument/2006/relationships/slideLayout" Target="../slideLayouts/slideLayout703.xml"/><Relationship Id="rId14" Type="http://schemas.openxmlformats.org/officeDocument/2006/relationships/slideLayout" Target="../slideLayouts/slideLayout708.xml"/><Relationship Id="rId22" Type="http://schemas.openxmlformats.org/officeDocument/2006/relationships/theme" Target="../theme/theme60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3.xml"/><Relationship Id="rId13" Type="http://schemas.openxmlformats.org/officeDocument/2006/relationships/slideLayout" Target="../slideLayouts/slideLayout728.xml"/><Relationship Id="rId3" Type="http://schemas.openxmlformats.org/officeDocument/2006/relationships/slideLayout" Target="../slideLayouts/slideLayout718.xml"/><Relationship Id="rId7" Type="http://schemas.openxmlformats.org/officeDocument/2006/relationships/slideLayout" Target="../slideLayouts/slideLayout722.xml"/><Relationship Id="rId12" Type="http://schemas.openxmlformats.org/officeDocument/2006/relationships/slideLayout" Target="../slideLayouts/slideLayout727.xml"/><Relationship Id="rId2" Type="http://schemas.openxmlformats.org/officeDocument/2006/relationships/slideLayout" Target="../slideLayouts/slideLayout717.xml"/><Relationship Id="rId1" Type="http://schemas.openxmlformats.org/officeDocument/2006/relationships/slideLayout" Target="../slideLayouts/slideLayout716.xml"/><Relationship Id="rId6" Type="http://schemas.openxmlformats.org/officeDocument/2006/relationships/slideLayout" Target="../slideLayouts/slideLayout721.xml"/><Relationship Id="rId11" Type="http://schemas.openxmlformats.org/officeDocument/2006/relationships/slideLayout" Target="../slideLayouts/slideLayout726.xml"/><Relationship Id="rId5" Type="http://schemas.openxmlformats.org/officeDocument/2006/relationships/slideLayout" Target="../slideLayouts/slideLayout720.xml"/><Relationship Id="rId10" Type="http://schemas.openxmlformats.org/officeDocument/2006/relationships/slideLayout" Target="../slideLayouts/slideLayout725.xml"/><Relationship Id="rId4" Type="http://schemas.openxmlformats.org/officeDocument/2006/relationships/slideLayout" Target="../slideLayouts/slideLayout719.xml"/><Relationship Id="rId9" Type="http://schemas.openxmlformats.org/officeDocument/2006/relationships/slideLayout" Target="../slideLayouts/slideLayout724.xml"/><Relationship Id="rId14" Type="http://schemas.openxmlformats.org/officeDocument/2006/relationships/theme" Target="../theme/theme61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6.xml"/><Relationship Id="rId13" Type="http://schemas.openxmlformats.org/officeDocument/2006/relationships/theme" Target="../theme/theme62.xml"/><Relationship Id="rId3" Type="http://schemas.openxmlformats.org/officeDocument/2006/relationships/slideLayout" Target="../slideLayouts/slideLayout731.xml"/><Relationship Id="rId7" Type="http://schemas.openxmlformats.org/officeDocument/2006/relationships/slideLayout" Target="../slideLayouts/slideLayout735.xml"/><Relationship Id="rId12" Type="http://schemas.openxmlformats.org/officeDocument/2006/relationships/slideLayout" Target="../slideLayouts/slideLayout740.xml"/><Relationship Id="rId2" Type="http://schemas.openxmlformats.org/officeDocument/2006/relationships/slideLayout" Target="../slideLayouts/slideLayout730.xml"/><Relationship Id="rId1" Type="http://schemas.openxmlformats.org/officeDocument/2006/relationships/slideLayout" Target="../slideLayouts/slideLayout729.xml"/><Relationship Id="rId6" Type="http://schemas.openxmlformats.org/officeDocument/2006/relationships/slideLayout" Target="../slideLayouts/slideLayout734.xml"/><Relationship Id="rId11" Type="http://schemas.openxmlformats.org/officeDocument/2006/relationships/slideLayout" Target="../slideLayouts/slideLayout739.xml"/><Relationship Id="rId5" Type="http://schemas.openxmlformats.org/officeDocument/2006/relationships/slideLayout" Target="../slideLayouts/slideLayout733.xml"/><Relationship Id="rId10" Type="http://schemas.openxmlformats.org/officeDocument/2006/relationships/slideLayout" Target="../slideLayouts/slideLayout738.xml"/><Relationship Id="rId4" Type="http://schemas.openxmlformats.org/officeDocument/2006/relationships/slideLayout" Target="../slideLayouts/slideLayout732.xml"/><Relationship Id="rId9" Type="http://schemas.openxmlformats.org/officeDocument/2006/relationships/slideLayout" Target="../slideLayouts/slideLayout737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8.xml"/><Relationship Id="rId13" Type="http://schemas.openxmlformats.org/officeDocument/2006/relationships/theme" Target="../theme/theme63.xml"/><Relationship Id="rId3" Type="http://schemas.openxmlformats.org/officeDocument/2006/relationships/slideLayout" Target="../slideLayouts/slideLayout743.xml"/><Relationship Id="rId7" Type="http://schemas.openxmlformats.org/officeDocument/2006/relationships/slideLayout" Target="../slideLayouts/slideLayout747.xml"/><Relationship Id="rId12" Type="http://schemas.openxmlformats.org/officeDocument/2006/relationships/slideLayout" Target="../slideLayouts/slideLayout752.xml"/><Relationship Id="rId2" Type="http://schemas.openxmlformats.org/officeDocument/2006/relationships/slideLayout" Target="../slideLayouts/slideLayout742.xml"/><Relationship Id="rId1" Type="http://schemas.openxmlformats.org/officeDocument/2006/relationships/slideLayout" Target="../slideLayouts/slideLayout741.xml"/><Relationship Id="rId6" Type="http://schemas.openxmlformats.org/officeDocument/2006/relationships/slideLayout" Target="../slideLayouts/slideLayout746.xml"/><Relationship Id="rId11" Type="http://schemas.openxmlformats.org/officeDocument/2006/relationships/slideLayout" Target="../slideLayouts/slideLayout751.xml"/><Relationship Id="rId5" Type="http://schemas.openxmlformats.org/officeDocument/2006/relationships/slideLayout" Target="../slideLayouts/slideLayout745.xml"/><Relationship Id="rId10" Type="http://schemas.openxmlformats.org/officeDocument/2006/relationships/slideLayout" Target="../slideLayouts/slideLayout750.xml"/><Relationship Id="rId4" Type="http://schemas.openxmlformats.org/officeDocument/2006/relationships/slideLayout" Target="../slideLayouts/slideLayout744.xml"/><Relationship Id="rId9" Type="http://schemas.openxmlformats.org/officeDocument/2006/relationships/slideLayout" Target="../slideLayouts/slideLayout749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0.xml"/><Relationship Id="rId13" Type="http://schemas.openxmlformats.org/officeDocument/2006/relationships/theme" Target="../theme/theme64.xml"/><Relationship Id="rId3" Type="http://schemas.openxmlformats.org/officeDocument/2006/relationships/slideLayout" Target="../slideLayouts/slideLayout755.xml"/><Relationship Id="rId7" Type="http://schemas.openxmlformats.org/officeDocument/2006/relationships/slideLayout" Target="../slideLayouts/slideLayout759.xml"/><Relationship Id="rId12" Type="http://schemas.openxmlformats.org/officeDocument/2006/relationships/slideLayout" Target="../slideLayouts/slideLayout764.xml"/><Relationship Id="rId2" Type="http://schemas.openxmlformats.org/officeDocument/2006/relationships/slideLayout" Target="../slideLayouts/slideLayout754.xml"/><Relationship Id="rId1" Type="http://schemas.openxmlformats.org/officeDocument/2006/relationships/slideLayout" Target="../slideLayouts/slideLayout753.xml"/><Relationship Id="rId6" Type="http://schemas.openxmlformats.org/officeDocument/2006/relationships/slideLayout" Target="../slideLayouts/slideLayout758.xml"/><Relationship Id="rId11" Type="http://schemas.openxmlformats.org/officeDocument/2006/relationships/slideLayout" Target="../slideLayouts/slideLayout763.xml"/><Relationship Id="rId5" Type="http://schemas.openxmlformats.org/officeDocument/2006/relationships/slideLayout" Target="../slideLayouts/slideLayout757.xml"/><Relationship Id="rId10" Type="http://schemas.openxmlformats.org/officeDocument/2006/relationships/slideLayout" Target="../slideLayouts/slideLayout762.xml"/><Relationship Id="rId4" Type="http://schemas.openxmlformats.org/officeDocument/2006/relationships/slideLayout" Target="../slideLayouts/slideLayout756.xml"/><Relationship Id="rId9" Type="http://schemas.openxmlformats.org/officeDocument/2006/relationships/slideLayout" Target="../slideLayouts/slideLayout7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440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80" r:id="rId12"/>
    <p:sldLayoutId id="214748368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31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36740E-170C-48EA-820B-0FEE93055B78}" type="slidenum">
              <a:rPr lang="en-US" i="1">
                <a:solidFill>
                  <a:srgbClr val="FFED00">
                    <a:tint val="75000"/>
                  </a:srgbClr>
                </a:solidFill>
                <a:latin typeface="Verdan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i="1" dirty="0">
              <a:solidFill>
                <a:srgbClr val="FFED00">
                  <a:tint val="75000"/>
                </a:srgb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900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hangingPunct="0">
              <a:defRPr/>
            </a:pPr>
            <a:fld id="{FC5D5255-5512-454C-B239-97FD753CB4F5}" type="slidenum">
              <a:rPr lang="en-US" altLang="en-US">
                <a:cs typeface="+mn-cs"/>
              </a:rPr>
              <a:pPr eaLnBrk="0" hangingPunct="0">
                <a:defRPr/>
              </a:pPr>
              <a:t>‹#›</a:t>
            </a:fld>
            <a:endParaRPr lang="en-US" alt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868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i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9399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FFF2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56DFD5-C32D-465E-9903-6915970153B5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481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17E9D0-AB88-47A9-90E1-5142A89FE785}" type="slidenum">
              <a:rPr lang="en-US" altLang="en-US"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47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i="1">
                <a:solidFill>
                  <a:srgbClr val="FFF2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CB539F-BB25-4E3F-8DCF-2964B39544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5251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17E9D0-AB88-47A9-90E1-5142A89FE78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3749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1E08DD-3805-4DA6-B3CB-164215105EDC}" type="datetime1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931C1F-965A-40BD-B7C6-139D874620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3528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BF026-1AC4-41DD-BCDD-450E91E87BA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BB51A-A948-408D-9B92-E32522E26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549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48867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17299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B97B1-4180-47D0-A1BE-BDBECF8241A4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263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93DD1CB-3907-4BCF-ADFB-99F14B8F7495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4835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527B97B1-4180-47D0-A1BE-BDBECF8241A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59234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DCF0B-A025-4502-851A-7A3229CD428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CBC4D-5343-4B65-92E7-36517604606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907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solidFill>
                  <a:srgbClr val="FFF289"/>
                </a:solidFill>
              </a:defRPr>
            </a:lvl1pPr>
          </a:lstStyle>
          <a:p>
            <a:pPr>
              <a:defRPr/>
            </a:pPr>
            <a:fld id="{D8757EB6-51E9-44D0-A46C-D5A5EF1D38EE}" type="slidenum">
              <a:rPr lang="en-US" altLang="en-US" i="0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i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403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61188CF-427C-4103-BEC5-B7413DBBBBEA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3/2/2022</a:t>
            </a:fld>
            <a:endParaRPr lang="en-US" i="0" dirty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 dirty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9FAC0F8-335F-41C7-AB03-F77B36D539DA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 dirty="0">
              <a:solidFill>
                <a:prstClr val="white">
                  <a:tint val="75000"/>
                </a:prst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4229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892DF5-EA91-4EB8-9CA0-D4A961586C07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3/2/2022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215895-208E-4C94-97F2-D0AAFAE74770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29943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7907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CF3570A-2396-4EDA-8B64-98476B4F6197}" type="slidenum">
              <a:rPr lang="en-US" altLang="en-US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695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E597C98-1DDD-4B42-8D51-A21AE2EBC6BF}" type="datetimeFigureOut">
              <a:rPr lang="en-US"/>
              <a:pPr>
                <a:defRPr/>
              </a:pPr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2BB4F0-545E-4F82-A6E9-CC540173C9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12509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FE4-7458-44A6-9330-BBE005E5EBC4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3/2/2022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DCC61A-2EDF-4E20-B510-8357A7E6307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1450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12192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079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026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D40B-9BAA-4FB0-9602-4631B479582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1FF47-382B-4A68-A904-E0E63E119E2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0808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C205FE-D502-4379-93E1-8D146B90594B}" type="datetime1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3/2/2022</a:t>
            </a:fld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3DF920-E682-45C8-826E-DEABAB5671A0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490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D6E964-DC29-49DF-AB5B-5B7E2089DC6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73930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581FD1-A812-42D1-8F9F-9E7B8D7A08D4}" type="slidenum">
              <a:rPr lang="en-US" altLang="en-US" i="1" smtClean="0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58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10D9FC-0EB1-43DF-AF19-2F67567DCB03}" type="datetime1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3/2/2022</a:t>
            </a:fld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8BAACE-8BF6-4991-8D3B-347213F024F0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2142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 i="0" dirty="0">
              <a:solidFill>
                <a:srgbClr val="FFED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FFF289"/>
                </a:solidFill>
              </a:defRPr>
            </a:lvl1pPr>
          </a:lstStyle>
          <a:p>
            <a:fld id="{CD76AFA8-DCA3-4962-95AD-AE1B72AA43E3}" type="slidenum">
              <a:rPr lang="en-US" altLang="en-US" i="0">
                <a:cs typeface="Arial" panose="020B0604020202020204" pitchFamily="34" charset="0"/>
              </a:rPr>
              <a:pPr/>
              <a:t>‹#›</a:t>
            </a:fld>
            <a:endParaRPr lang="en-US" altLang="en-US" i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5513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B17E9D0-AB88-47A9-90E1-5142A89FE7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70361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05F8F-669E-4AAE-9A1A-CF8EECAFAC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BA9FF-38FC-4469-953D-50047D767AC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562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rgbClr val="FFED00">
                    <a:tint val="75000"/>
                  </a:srgbClr>
                </a:solidFill>
                <a:latin typeface="Verdana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581FD1-A812-42D1-8F9F-9E7B8D7A08D4}" type="slidenum">
              <a:rPr lang="en-US" altLang="en-US" i="1" smtClean="0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557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C1BDA8-7351-4F20-8D87-C9893D6D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44966-96B7-4F95-9B57-A920E6B96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69695-C7F9-4221-823C-91EF15AED3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4B058-3C10-44E1-8E94-1455EC3A7845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60DCD-0C9A-4D5A-BFE1-2618CAA68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51497-2BC0-48E6-8CE6-26B2AEE9F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33781-E415-469E-8C36-D916631E90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57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238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  <p:sldLayoutId id="2147484249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6EE04CD-8C3A-4151-AC88-4A6FFD54B4E4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256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  <p:sldLayoutId id="21474842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6461FBE-498B-4876-B333-1EF21BD15AA2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7F7183-F816-4B22-9964-8C382ABA1B7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853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  <p:sldLayoutId id="21474842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F1AB9BC-6780-421F-83B0-12F1B11A1B21}" type="datetimeFigureOut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3/2/2022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6D4C321-AC4A-44B0-A590-BB056274F291}" type="slidenum">
              <a:rPr lang="en-US" i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0109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67C453C2-7A3F-40F0-98C0-95E32A9EC485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C94261-BAD9-4080-AA2F-98B0B8CFC4E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8711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2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FB5A0C-88C3-4DC1-B62D-7C2820BCCC30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0122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  <p:sldLayoutId id="2147484313" r:id="rId12"/>
    <p:sldLayoutId id="214748431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C3E2DDD-71AA-4A05-AC9E-5DF71453A027}" type="slidenum">
              <a:rPr lang="en-US" altLang="en-US" i="0"/>
              <a:pPr>
                <a:defRPr/>
              </a:pPr>
              <a:t>‹#›</a:t>
            </a:fld>
            <a:endParaRPr lang="en-US" altLang="en-US" i="0"/>
          </a:p>
        </p:txBody>
      </p:sp>
    </p:spTree>
    <p:extLst>
      <p:ext uri="{BB962C8B-B14F-4D97-AF65-F5344CB8AC3E}">
        <p14:creationId xmlns:p14="http://schemas.microsoft.com/office/powerpoint/2010/main" val="21219801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  <p:sldLayoutId id="21474843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3E2DDD-71AA-4A05-AC9E-5DF71453A027}" type="slidenum">
              <a:rPr lang="en-US" altLang="en-US"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739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  <p:sldLayoutId id="21474843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3FB18D-3789-4205-B997-96E11F214233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933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ED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fld id="{99A55D2E-E3B4-4D54-8B7D-61BD8FB106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7851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  <p:sldLayoutId id="21474843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12192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272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  <p:sldLayoutId id="214748436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12192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6005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  <p:sldLayoutId id="214748437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rgbClr val="FFFFFF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3F46C5-6316-41F9-9C14-4E25E1FAEE64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3/2/2022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FFFFFF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72A7DC-36C3-4FFD-A667-01EA337DB3B9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264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  <p:sldLayoutId id="21474843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6007F9-5DB9-4280-8D3A-43403416C96E}" type="datetime1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5C80EAF2-E33E-4E18-990C-ABD8642AB0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9609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398" r:id="rId5"/>
    <p:sldLayoutId id="2147484399" r:id="rId6"/>
    <p:sldLayoutId id="2147484400" r:id="rId7"/>
    <p:sldLayoutId id="2147484401" r:id="rId8"/>
    <p:sldLayoutId id="2147484402" r:id="rId9"/>
    <p:sldLayoutId id="2147484403" r:id="rId10"/>
    <p:sldLayoutId id="2147484404" r:id="rId11"/>
    <p:sldLayoutId id="21474844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</a:defRPr>
            </a:lvl1pPr>
          </a:lstStyle>
          <a:p>
            <a:fld id="{ED388A5F-98FE-4D16-982B-DE5D5C01B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341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4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i="1">
                <a:solidFill>
                  <a:srgbClr val="FFED00">
                    <a:tint val="75000"/>
                  </a:srgb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i="1">
                <a:solidFill>
                  <a:srgbClr val="FFED00">
                    <a:tint val="75000"/>
                  </a:srgb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289"/>
                </a:solidFill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E1F66AE-1F0D-4996-A10B-18C8567DB178}" type="slidenum">
              <a:rPr lang="en-US" altLang="en-US" i="1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648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  <p:sldLayoutId id="21474844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DB7816C-D998-424A-AD3E-9E2D625FDDB4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white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1F6FC8-A0AD-495C-A2C3-7E012083A18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7365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dirty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FFF2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56DFD5-C32D-465E-9903-6915970153B5}" type="slidenum">
              <a:rPr lang="en-US" altLang="en-US" i="1">
                <a:latin typeface="Verdan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510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  <p:sldLayoutId id="2147484456" r:id="rId12"/>
    <p:sldLayoutId id="214748445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88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135F7F-2E48-4328-ADCE-99E5547DE716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3/2/2022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88" i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88" i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34650B-4045-400B-B060-A65AB3E96492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786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  <p:sldLayoutId id="214748447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6461FBE-498B-4876-B333-1EF21BD15AA2}" type="datetimeFigureOut">
              <a:rPr lang="en-US"/>
              <a:pPr>
                <a:defRPr/>
              </a:pPr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7F7183-F816-4B22-9964-8C382ABA1B7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366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A4CD0B-5240-40D5-B8A7-7DFEF668D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9" y="365125"/>
            <a:ext cx="11024071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BFFE6-CC88-4304-A077-206E98D1D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8810" y="1825625"/>
            <a:ext cx="1102407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962EE-1801-4DCA-885D-A17D6D31F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2374" y="6470651"/>
            <a:ext cx="600075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1A84CF29-41BE-46B6-80F6-9B221ABE0A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05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  <p:sldLayoutId id="2147484483" r:id="rId12"/>
    <p:sldLayoutId id="2147484484" r:id="rId13"/>
    <p:sldLayoutId id="2147484485" r:id="rId14"/>
    <p:sldLayoutId id="2147484486" r:id="rId15"/>
    <p:sldLayoutId id="2147484487" r:id="rId16"/>
    <p:sldLayoutId id="2147484488" r:id="rId17"/>
    <p:sldLayoutId id="2147484489" r:id="rId18"/>
    <p:sldLayoutId id="2147484490" r:id="rId19"/>
    <p:sldLayoutId id="2147484491" r:id="rId20"/>
    <p:sldLayoutId id="2147484492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E495A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2E495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E495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E495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E495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E495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ED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fld id="{22471B3D-F938-4234-AC04-299AE3A7FD23}" type="slidenum">
              <a:rPr lang="en-US" altLang="en-US">
                <a:cs typeface="Arial" panose="020B0604020202020204" pitchFamily="34" charset="0"/>
              </a:rPr>
              <a:pPr/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50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  <p:sldLayoutId id="2147484505" r:id="rId12"/>
    <p:sldLayoutId id="214748450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 i="0">
                <a:solidFill>
                  <a:srgbClr val="FFED00">
                    <a:tint val="75000"/>
                  </a:srgbClr>
                </a:solidFill>
                <a:latin typeface="Verdana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FFF289"/>
                </a:solidFill>
                <a:latin typeface="Verdana" panose="020B060403050404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3E2DDD-71AA-4A05-AC9E-5DF71453A027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0360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  <p:sldLayoutId id="21474845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BFC359A-76F9-4313-9930-AAD6675D2045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3/2/2022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A134AA1-4A16-44F1-97A0-99D4CE2577E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93177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  <p:sldLayoutId id="2147484537" r:id="rId4"/>
    <p:sldLayoutId id="2147484538" r:id="rId5"/>
    <p:sldLayoutId id="2147484539" r:id="rId6"/>
    <p:sldLayoutId id="2147484540" r:id="rId7"/>
    <p:sldLayoutId id="2147484541" r:id="rId8"/>
    <p:sldLayoutId id="2147484542" r:id="rId9"/>
    <p:sldLayoutId id="2147484543" r:id="rId10"/>
    <p:sldLayoutId id="2147484544" r:id="rId11"/>
    <p:sldLayoutId id="2147484545" r:id="rId12"/>
  </p:sldLayoutIdLst>
  <p:txStyles>
    <p:titleStyle>
      <a:lvl1pPr algn="ctr" defTabSz="385763" rtl="0" eaLnBrk="1" latinLnBrk="0" hangingPunct="1"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661" indent="-144661" algn="l" defTabSz="385763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13433" indent="-120551" algn="l" defTabSz="385763" rtl="0" eaLnBrk="1" latinLnBrk="0" hangingPunct="1">
        <a:spcBef>
          <a:spcPct val="20000"/>
        </a:spcBef>
        <a:buFont typeface="Arial" pitchFamily="34" charset="0"/>
        <a:buChar char="–"/>
        <a:defRPr sz="1181" kern="1200">
          <a:solidFill>
            <a:schemeClr val="tx1"/>
          </a:solidFill>
          <a:latin typeface="+mn-lt"/>
          <a:ea typeface="+mn-ea"/>
          <a:cs typeface="+mn-cs"/>
        </a:defRPr>
      </a:lvl2pPr>
      <a:lvl3pPr marL="482204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675085" indent="-96441" algn="l" defTabSz="385763" rtl="0" eaLnBrk="1" latinLnBrk="0" hangingPunct="1">
        <a:spcBef>
          <a:spcPct val="20000"/>
        </a:spcBef>
        <a:buFont typeface="Arial" pitchFamily="34" charset="0"/>
        <a:buChar char="–"/>
        <a:defRPr sz="844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spcBef>
          <a:spcPct val="20000"/>
        </a:spcBef>
        <a:buFont typeface="Arial" pitchFamily="34" charset="0"/>
        <a:buChar char="»"/>
        <a:defRPr sz="844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12192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9092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  <p:sldLayoutId id="214748455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36740E-170C-48EA-820B-0FEE93055B78}" type="slidenum">
              <a:rPr lang="en-US" i="1">
                <a:solidFill>
                  <a:srgbClr val="FFED00">
                    <a:tint val="75000"/>
                  </a:srgbClr>
                </a:solidFill>
                <a:latin typeface="Verdan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82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i="1" dirty="0">
              <a:solidFill>
                <a:srgbClr val="FFED00">
                  <a:tint val="7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2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04CA8E6-9C73-409C-B98C-A93667BE307C}" type="slidenum">
              <a:rPr lang="en-US" altLang="en-US" i="1" smtClean="0">
                <a:latin typeface="Verdan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i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51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188CF-427C-4103-BEC5-B7413DBBBBEA}" type="datetimeFigureOut">
              <a:rPr lang="en-US" smtClean="0"/>
              <a:t>3/2/2022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AC0F8-335F-41C7-AB03-F77B36D539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908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2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google.com/url?sa=i&amp;url=https%3A%2F%2Fm.facebook.com%2FEcoOnlineNO%2Fphotos%2F%3Ftab%3Dalbums&amp;psig=AOvVaw0qawPNIdukViSb1JLJdGkZ&amp;ust=1646091436870000&amp;source=images&amp;cd=vfe&amp;ved=0CAgQjRxqFwoTCID3kdKGofYCFQAAAAAdAAAAABAD" TargetMode="External"/><Relationship Id="rId1" Type="http://schemas.openxmlformats.org/officeDocument/2006/relationships/slideLayout" Target="../slideLayouts/slideLayout19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3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0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7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7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4.xml"/><Relationship Id="rId4" Type="http://schemas.openxmlformats.org/officeDocument/2006/relationships/image" Target="../media/image56.gi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1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2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2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17.xml"/><Relationship Id="rId4" Type="http://schemas.openxmlformats.org/officeDocument/2006/relationships/image" Target="../media/image53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30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4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0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0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3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4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5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http://www.okinawa.usmc.mil/Public%20Affairs%20Info/Images%20Complete/IMAGES/040402-fpex.jpg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65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8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9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0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19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19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9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38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5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5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9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1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9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9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CB774A.E3891C10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20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CB774A.E3891C10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20.xml"/><Relationship Id="rId4" Type="http://schemas.openxmlformats.org/officeDocument/2006/relationships/image" Target="../media/image89.png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0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0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9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9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9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68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96.jp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96.jp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15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15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15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wmf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15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8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6.png"/><Relationship Id="rId4" Type="http://schemas.openxmlformats.org/officeDocument/2006/relationships/image" Target="../media/image105.wmf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80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80.xml"/><Relationship Id="rId4" Type="http://schemas.openxmlformats.org/officeDocument/2006/relationships/image" Target="../media/image109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9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19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19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80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80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19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19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80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80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80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80.xml"/><Relationship Id="rId4" Type="http://schemas.openxmlformats.org/officeDocument/2006/relationships/image" Target="../media/image109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9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15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9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504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0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9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9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9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9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89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11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23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23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17.xml"/><Relationship Id="rId4" Type="http://schemas.openxmlformats.org/officeDocument/2006/relationships/image" Target="../media/image53.jpeg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0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7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90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0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0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0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0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0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9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516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23.png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16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36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516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16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44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1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1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5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5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63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63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63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76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88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76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0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2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4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6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6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6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6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6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6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6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6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6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5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3.emf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7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7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7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7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7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1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7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4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7.emf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52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665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52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5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52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5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52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0.png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52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96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0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42.png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1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17.xml"/><Relationship Id="rId5" Type="http://schemas.openxmlformats.org/officeDocument/2006/relationships/image" Target="../media/image109.png"/><Relationship Id="rId4" Type="http://schemas.openxmlformats.org/officeDocument/2006/relationships/image" Target="../media/image50.pn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50.pn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17.xml"/><Relationship Id="rId4" Type="http://schemas.openxmlformats.org/officeDocument/2006/relationships/image" Target="../media/image50.png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1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6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52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473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14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8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4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1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46.png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eb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13E4C-112F-47F4-9B25-2CF9ECB9A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120" y="289170"/>
            <a:ext cx="10779760" cy="4939322"/>
          </a:xfrm>
        </p:spPr>
        <p:txBody>
          <a:bodyPr>
            <a:normAutofit/>
          </a:bodyPr>
          <a:lstStyle/>
          <a:p>
            <a:r>
              <a:rPr lang="en-US" sz="72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The Hybrid Workplace </a:t>
            </a:r>
            <a:br>
              <a:rPr lang="en-US" sz="7200" b="0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sz="72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Threats, Liabilities, Employer Exposure 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1005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C3F0A5-4334-4E00-84F2-C38D269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59"/>
            <a:ext cx="12192000" cy="7441809"/>
          </a:xfrm>
        </p:spPr>
        <p:txBody>
          <a:bodyPr>
            <a:normAutofit/>
          </a:bodyPr>
          <a:lstStyle/>
          <a:p>
            <a:br>
              <a:rPr lang="en-US" sz="11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effectLst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0D5E5-9243-4CF3-91DC-9C3ED1771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9054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57A402-5D80-4FA4-88AC-20A7A6904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1336" r="17295" b="113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220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cs typeface="Arial" panose="020B0604020202020204" pitchFamily="34" charset="0"/>
              </a:rPr>
              <a:t>Expert Consultant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341120"/>
            <a:ext cx="9616440" cy="5516880"/>
          </a:xfrm>
        </p:spPr>
        <p:txBody>
          <a:bodyPr/>
          <a:lstStyle/>
          <a:p>
            <a:pPr eaLnBrk="1" hangingPunct="1">
              <a:buClr>
                <a:srgbClr val="FFFFFF"/>
              </a:buClr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Landmark Legal Cases</a:t>
            </a:r>
          </a:p>
          <a:p>
            <a:pPr eaLnBrk="1" hangingPunct="1">
              <a:buClr>
                <a:srgbClr val="FFFFFF"/>
              </a:buClr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Expected Settlements:</a:t>
            </a:r>
          </a:p>
          <a:p>
            <a:pPr marL="0" indent="0" eaLnBrk="1" hangingPunct="1">
              <a:buClr>
                <a:srgbClr val="FFFFFF"/>
              </a:buClr>
              <a:buNone/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          </a:t>
            </a:r>
            <a:r>
              <a:rPr lang="en-US" sz="6000" b="1" dirty="0">
                <a:solidFill>
                  <a:srgbClr val="FFFF00"/>
                </a:solidFill>
                <a:cs typeface="Arial" pitchFamily="34" charset="0"/>
              </a:rPr>
              <a:t>$1 Billion </a:t>
            </a: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Each</a:t>
            </a:r>
          </a:p>
          <a:p>
            <a:pPr eaLnBrk="1" hangingPunct="1">
              <a:buClr>
                <a:srgbClr val="FFFFFF"/>
              </a:buClr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“Failure to </a:t>
            </a:r>
            <a:r>
              <a:rPr lang="en-US" sz="6600" b="1" dirty="0">
                <a:solidFill>
                  <a:srgbClr val="FFFF00"/>
                </a:solidFill>
                <a:cs typeface="Arial" pitchFamily="34" charset="0"/>
              </a:rPr>
              <a:t>Plan</a:t>
            </a: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”</a:t>
            </a:r>
          </a:p>
          <a:p>
            <a:pPr eaLnBrk="1" hangingPunct="1">
              <a:buClr>
                <a:srgbClr val="FFFFFF"/>
              </a:buClr>
              <a:defRPr/>
            </a:pP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“Failure to </a:t>
            </a:r>
            <a:r>
              <a:rPr lang="en-US" sz="6600" b="1" dirty="0">
                <a:solidFill>
                  <a:srgbClr val="FFFF00"/>
                </a:solidFill>
                <a:cs typeface="Arial" pitchFamily="34" charset="0"/>
              </a:rPr>
              <a:t>Train</a:t>
            </a:r>
            <a:r>
              <a:rPr lang="en-US" sz="6000" b="1" dirty="0">
                <a:solidFill>
                  <a:srgbClr val="FFFFFF"/>
                </a:solidFill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9459525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3753C29-A989-4A9C-9AA0-D21F53C75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120" y="1168399"/>
            <a:ext cx="10779760" cy="3037841"/>
          </a:xfrm>
        </p:spPr>
        <p:txBody>
          <a:bodyPr>
            <a:normAutofit/>
          </a:bodyPr>
          <a:lstStyle/>
          <a:p>
            <a:r>
              <a:rPr lang="en-US" sz="5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The Hybrid Workplace </a:t>
            </a:r>
            <a:br>
              <a:rPr lang="en-US" sz="5400" b="0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sz="5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Threats, Liabilities, Employer Exposure 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C4BD76-03F5-4029-B449-9C907B09E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124616"/>
            <a:ext cx="10876280" cy="156498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Employee Life  Safety Issues: </a:t>
            </a:r>
          </a:p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WFH Simultaneous WFO</a:t>
            </a:r>
          </a:p>
        </p:txBody>
      </p:sp>
    </p:spTree>
    <p:extLst>
      <p:ext uri="{BB962C8B-B14F-4D97-AF65-F5344CB8AC3E}">
        <p14:creationId xmlns:p14="http://schemas.microsoft.com/office/powerpoint/2010/main" val="195851053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0" y="4202711"/>
            <a:ext cx="121920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All of 2022?</a:t>
            </a:r>
          </a:p>
        </p:txBody>
      </p:sp>
    </p:spTree>
    <p:extLst>
      <p:ext uri="{BB962C8B-B14F-4D97-AF65-F5344CB8AC3E}">
        <p14:creationId xmlns:p14="http://schemas.microsoft.com/office/powerpoint/2010/main" val="343604468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  <a:t>Duty </a:t>
            </a:r>
            <a:b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  <a:t>of Care</a:t>
            </a:r>
          </a:p>
        </p:txBody>
      </p:sp>
    </p:spTree>
    <p:extLst>
      <p:ext uri="{BB962C8B-B14F-4D97-AF65-F5344CB8AC3E}">
        <p14:creationId xmlns:p14="http://schemas.microsoft.com/office/powerpoint/2010/main" val="142496716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Title 1"/>
          <p:cNvSpPr>
            <a:spLocks noGrp="1"/>
          </p:cNvSpPr>
          <p:nvPr>
            <p:ph type="title"/>
          </p:nvPr>
        </p:nvSpPr>
        <p:spPr>
          <a:xfrm>
            <a:off x="4149969" y="304159"/>
            <a:ext cx="10972800" cy="1143000"/>
          </a:xfrm>
        </p:spPr>
        <p:txBody>
          <a:bodyPr/>
          <a:lstStyle/>
          <a:p>
            <a:r>
              <a:rPr lang="en-US" alt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General Duty Clause</a:t>
            </a:r>
          </a:p>
        </p:txBody>
      </p:sp>
      <p:sp>
        <p:nvSpPr>
          <p:cNvPr id="760835" name="Content Placeholder 2"/>
          <p:cNvSpPr>
            <a:spLocks noGrp="1"/>
          </p:cNvSpPr>
          <p:nvPr>
            <p:ph idx="1"/>
          </p:nvPr>
        </p:nvSpPr>
        <p:spPr>
          <a:xfrm>
            <a:off x="0" y="1695049"/>
            <a:ext cx="12192000" cy="557961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“each employer shall furnish …a place of employment…free from recognized hazards that are causing or are likely to cause death or serious physical harm to employees.”</a:t>
            </a:r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1101969" y="0"/>
            <a:ext cx="2819400" cy="144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85693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2B428-B70E-4DEB-A838-E180479B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When Will We Be </a:t>
            </a: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in Our Offices 100%?</a:t>
            </a:r>
          </a:p>
        </p:txBody>
      </p:sp>
    </p:spTree>
    <p:extLst>
      <p:ext uri="{BB962C8B-B14F-4D97-AF65-F5344CB8AC3E}">
        <p14:creationId xmlns:p14="http://schemas.microsoft.com/office/powerpoint/2010/main" val="37489848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4417-1E6C-498C-B72C-BC7FB949B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>
            <a:normAutofit fontScale="92500" lnSpcReduction="10000"/>
          </a:bodyPr>
          <a:lstStyle/>
          <a:p>
            <a:r>
              <a:rPr lang="en-US" sz="5800" b="1" dirty="0">
                <a:latin typeface="Arial" panose="020B0604020202020204" pitchFamily="34" charset="0"/>
                <a:cs typeface="Arial" panose="020B0604020202020204" pitchFamily="34" charset="0"/>
              </a:rPr>
              <a:t>You Are 100% Today</a:t>
            </a:r>
          </a:p>
          <a:p>
            <a:r>
              <a:rPr lang="en-US" sz="8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Cuz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You’re Responsible for Every One of Your </a:t>
            </a:r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Employee’s Safety 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Their Home Office As Well As Your Traditional Office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B37A809-DBAF-4410-978A-E0BED1D5BC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When Will We Be Back in Our Offices 100%?</a:t>
            </a:r>
          </a:p>
        </p:txBody>
      </p:sp>
    </p:spTree>
    <p:extLst>
      <p:ext uri="{BB962C8B-B14F-4D97-AF65-F5344CB8AC3E}">
        <p14:creationId xmlns:p14="http://schemas.microsoft.com/office/powerpoint/2010/main" val="37403017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E6E8-E5B2-477C-AA51-98D8D28E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1246"/>
            <a:ext cx="12192000" cy="1417638"/>
          </a:xfrm>
        </p:spPr>
        <p:txBody>
          <a:bodyPr/>
          <a:lstStyle/>
          <a:p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General Industry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0" y="2151501"/>
            <a:ext cx="12192000" cy="4525963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8800" b="1" dirty="0">
                <a:solidFill>
                  <a:srgbClr val="FFFFFF"/>
                </a:solidFill>
                <a:latin typeface="Arial" charset="0"/>
                <a:cs typeface="Arial" charset="0"/>
              </a:rPr>
              <a:t>Emergency Action Plan</a:t>
            </a:r>
          </a:p>
          <a:p>
            <a:pPr eaLnBrk="1" hangingPunct="1">
              <a:spcBef>
                <a:spcPts val="0"/>
              </a:spcBef>
            </a:pPr>
            <a:r>
              <a:rPr lang="en-US" sz="8800" b="1" dirty="0">
                <a:solidFill>
                  <a:srgbClr val="FFFFFF"/>
                </a:solidFill>
                <a:latin typeface="Arial" charset="0"/>
                <a:cs typeface="Arial" charset="0"/>
              </a:rPr>
              <a:t>Fire Prevention Plan</a:t>
            </a:r>
          </a:p>
          <a:p>
            <a:pPr eaLnBrk="1" hangingPunct="1">
              <a:spcBef>
                <a:spcPts val="0"/>
              </a:spcBef>
              <a:buFont typeface="Arial" charset="0"/>
              <a:buNone/>
            </a:pPr>
            <a:endParaRPr lang="en-US" sz="28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9198407" y="3429000"/>
            <a:ext cx="2781406" cy="142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9335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D3AB49-0CF5-4F69-A6B2-44D38147CE8B}"/>
              </a:ext>
            </a:extLst>
          </p:cNvPr>
          <p:cNvSpPr/>
          <p:nvPr/>
        </p:nvSpPr>
        <p:spPr>
          <a:xfrm>
            <a:off x="0" y="551289"/>
            <a:ext cx="12192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You (Employer) Responsible for Employee Safety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orking</a:t>
            </a: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Home?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83FA3F7-E103-440F-B646-9FEF6F3EAB3B}"/>
              </a:ext>
            </a:extLst>
          </p:cNvPr>
          <p:cNvSpPr txBox="1">
            <a:spLocks/>
          </p:cNvSpPr>
          <p:nvPr/>
        </p:nvSpPr>
        <p:spPr bwMode="auto">
          <a:xfrm rot="20561334">
            <a:off x="-1568467" y="-2182682"/>
            <a:ext cx="15328934" cy="12023743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  <a:sym typeface="Wingdings" panose="05000000000000000000" pitchFamily="2" charset="2"/>
              </a:rPr>
              <a:t>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Operationally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  <a:sym typeface="Wingdings" panose="05000000000000000000" pitchFamily="2" charset="2"/>
              </a:rPr>
              <a:t>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Morally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  <a:sym typeface="Wingdings" panose="05000000000000000000" pitchFamily="2" charset="2"/>
              </a:rPr>
              <a:t>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Legally</a:t>
            </a:r>
          </a:p>
        </p:txBody>
      </p:sp>
    </p:spTree>
    <p:extLst>
      <p:ext uri="{BB962C8B-B14F-4D97-AF65-F5344CB8AC3E}">
        <p14:creationId xmlns:p14="http://schemas.microsoft.com/office/powerpoint/2010/main" val="1213810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8B33-467C-4E5A-9447-7CAD73605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6204"/>
            <a:ext cx="12192000" cy="6858000"/>
          </a:xfrm>
        </p:spPr>
        <p:txBody>
          <a:bodyPr>
            <a:normAutofit/>
          </a:bodyPr>
          <a:lstStyle/>
          <a:p>
            <a:pPr marL="57150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29% Shrinking Office Space</a:t>
            </a:r>
            <a:b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31% Moving ½: Hybrid</a:t>
            </a:r>
            <a:b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32% No Risk Assessment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BE2B51E-0723-4893-9F87-7166B4687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2192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1026" name="Picture 2" descr="EcoOnline Global - Photos | Facebook">
            <a:hlinkClick r:id="rId2"/>
            <a:extLst>
              <a:ext uri="{FF2B5EF4-FFF2-40B4-BE49-F238E27FC236}">
                <a16:creationId xmlns:a16="http://schemas.microsoft.com/office/drawing/2014/main" id="{B9BF9D91-554C-49F1-BB87-99A3C8810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7" t="10833" b="24833"/>
          <a:stretch/>
        </p:blipFill>
        <p:spPr bwMode="auto">
          <a:xfrm>
            <a:off x="2915628" y="0"/>
            <a:ext cx="6360744" cy="273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13674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91AD-5472-4A89-9D72-9D64908D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-609600"/>
            <a:ext cx="12131040" cy="8610600"/>
          </a:xfrm>
        </p:spPr>
        <p:txBody>
          <a:bodyPr/>
          <a:lstStyle/>
          <a:p>
            <a:pPr algn="ctr"/>
            <a: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  <a:t>WFH Injury: </a:t>
            </a:r>
            <a:b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  <a:t>Who Pays?</a:t>
            </a:r>
            <a:b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35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Workers Comp</a:t>
            </a:r>
            <a:br>
              <a:rPr lang="en-US" sz="9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6C67DBE-8561-419B-A5B6-63052A6B9FF2}"/>
              </a:ext>
            </a:extLst>
          </p:cNvPr>
          <p:cNvSpPr txBox="1">
            <a:spLocks/>
          </p:cNvSpPr>
          <p:nvPr/>
        </p:nvSpPr>
        <p:spPr bwMode="auto">
          <a:xfrm rot="20494141">
            <a:off x="-1921459" y="-2908093"/>
            <a:ext cx="16363304" cy="13270656"/>
          </a:xfrm>
          <a:prstGeom prst="rect">
            <a:avLst/>
          </a:prstGeom>
          <a:solidFill>
            <a:schemeClr val="tx1">
              <a:lumMod val="85000"/>
              <a:alpha val="79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Negligence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Failure to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6954856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91AD-5472-4A89-9D72-9D64908D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-609600"/>
            <a:ext cx="12131040" cy="8610600"/>
          </a:xfrm>
        </p:spPr>
        <p:txBody>
          <a:bodyPr/>
          <a:lstStyle/>
          <a:p>
            <a:pPr algn="ctr"/>
            <a: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  <a:t>WFH Injury: </a:t>
            </a:r>
            <a:b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  <a:t>Who Pays?</a:t>
            </a:r>
            <a:b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35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Workers Comp</a:t>
            </a:r>
            <a:br>
              <a:rPr lang="en-US" sz="9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6C67DBE-8561-419B-A5B6-63052A6B9FF2}"/>
              </a:ext>
            </a:extLst>
          </p:cNvPr>
          <p:cNvSpPr txBox="1">
            <a:spLocks/>
          </p:cNvSpPr>
          <p:nvPr/>
        </p:nvSpPr>
        <p:spPr bwMode="auto">
          <a:xfrm rot="20494141">
            <a:off x="-1921459" y="-2908093"/>
            <a:ext cx="16363304" cy="13270656"/>
          </a:xfrm>
          <a:prstGeom prst="rect">
            <a:avLst/>
          </a:prstGeom>
          <a:solidFill>
            <a:schemeClr val="tx1">
              <a:lumMod val="85000"/>
              <a:alpha val="79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Negligence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Failure to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Train</a:t>
            </a:r>
          </a:p>
        </p:txBody>
      </p:sp>
    </p:spTree>
    <p:extLst>
      <p:ext uri="{BB962C8B-B14F-4D97-AF65-F5344CB8AC3E}">
        <p14:creationId xmlns:p14="http://schemas.microsoft.com/office/powerpoint/2010/main" val="317623300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7B1F72-2FF1-4E0F-BEFA-023DEF789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2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3753C29-A989-4A9C-9AA0-D21F53C75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120" y="1168399"/>
            <a:ext cx="10779760" cy="3037841"/>
          </a:xfrm>
        </p:spPr>
        <p:txBody>
          <a:bodyPr>
            <a:normAutofit/>
          </a:bodyPr>
          <a:lstStyle/>
          <a:p>
            <a:r>
              <a:rPr lang="en-US" sz="5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The Hybrid Workplace </a:t>
            </a:r>
            <a:br>
              <a:rPr lang="en-US" sz="5400" b="0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sz="5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Threats, Liabilities, Employer Exposure 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C4BD76-03F5-4029-B449-9C907B09E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124616"/>
            <a:ext cx="10876280" cy="156498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Employee Life  Safety Issues: </a:t>
            </a:r>
          </a:p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WFH Simultaneous WFO</a:t>
            </a:r>
          </a:p>
        </p:txBody>
      </p:sp>
    </p:spTree>
    <p:extLst>
      <p:ext uri="{BB962C8B-B14F-4D97-AF65-F5344CB8AC3E}">
        <p14:creationId xmlns:p14="http://schemas.microsoft.com/office/powerpoint/2010/main" val="343513454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We Start?</a:t>
            </a:r>
          </a:p>
        </p:txBody>
      </p:sp>
    </p:spTree>
    <p:extLst>
      <p:ext uri="{BB962C8B-B14F-4D97-AF65-F5344CB8AC3E}">
        <p14:creationId xmlns:p14="http://schemas.microsoft.com/office/powerpoint/2010/main" val="377886047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0" y="4202711"/>
            <a:ext cx="121920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All of 2022?</a:t>
            </a:r>
          </a:p>
        </p:txBody>
      </p:sp>
    </p:spTree>
    <p:extLst>
      <p:ext uri="{BB962C8B-B14F-4D97-AF65-F5344CB8AC3E}">
        <p14:creationId xmlns:p14="http://schemas.microsoft.com/office/powerpoint/2010/main" val="20019684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74022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5737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01693" cy="66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1675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99585" y="2976196"/>
            <a:ext cx="1757363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9584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9E51B-191A-4860-AB4C-6A5B8638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BFF2B-9A3C-4801-97DD-DABE7EE0B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EB6D2-92B6-487F-9C5E-EC228E7FE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7555" r="5556" b="37556"/>
          <a:stretch/>
        </p:blipFill>
        <p:spPr>
          <a:xfrm>
            <a:off x="8321040" y="0"/>
            <a:ext cx="387096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6812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/>
          </p:nvPr>
        </p:nvSpPr>
        <p:spPr>
          <a:xfrm>
            <a:off x="609600" y="-1600200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</a:t>
            </a:r>
          </a:p>
        </p:txBody>
      </p:sp>
      <p:sp>
        <p:nvSpPr>
          <p:cNvPr id="175107" name="Content Placeholder 2"/>
          <p:cNvSpPr>
            <a:spLocks noGrp="1"/>
          </p:cNvSpPr>
          <p:nvPr>
            <p:ph idx="1"/>
          </p:nvPr>
        </p:nvSpPr>
        <p:spPr>
          <a:xfrm>
            <a:off x="0" y="1164962"/>
            <a:ext cx="12192000" cy="5440361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CFR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1910.34</a:t>
            </a: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171C2E51-1FC4-49D9-A251-C2FB3C321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8336280" y="2895600"/>
            <a:ext cx="3855720" cy="197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>
          <a:xfrm>
            <a:off x="-975360" y="2735421"/>
            <a:ext cx="13106400" cy="5440361"/>
          </a:xfrm>
        </p:spPr>
        <p:txBody>
          <a:bodyPr/>
          <a:lstStyle/>
          <a:p>
            <a:pPr marL="858838" lvl="2" indent="-342900" algn="ctr" eaLnBrk="1" hangingPunct="1">
              <a:buNone/>
            </a:pP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29 CFR 1910.38/.39</a:t>
            </a:r>
          </a:p>
          <a:p>
            <a:pPr marL="1604963" lvl="3" indent="-508000"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Action Plan</a:t>
            </a:r>
          </a:p>
          <a:p>
            <a:pPr marL="1604963" lvl="3" indent="-508000" eaLnBrk="1" hangingPunct="1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Prevention Plan</a:t>
            </a:r>
          </a:p>
          <a:p>
            <a:pPr marL="858838" lvl="2" indent="-342900" eaLnBrk="1" hangingPunct="1">
              <a:buNone/>
            </a:pPr>
            <a:endParaRPr lang="en-US" altLang="en-US" sz="5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165D5A73-F5C9-469E-8BAD-8A707DBC5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106680" y="0"/>
            <a:ext cx="3855720" cy="197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-1" y="1"/>
            <a:ext cx="6095999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BFD2CDEB-DE11-4AE4-B7D4-2F475A58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61156"/>
            <a:ext cx="6096002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814CAE-25E1-442F-A195-D6561F9A9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29000"/>
            <a:ext cx="6096000" cy="3490156"/>
          </a:xfrm>
          <a:prstGeom prst="rect">
            <a:avLst/>
          </a:prstGeom>
        </p:spPr>
      </p:pic>
      <p:pic>
        <p:nvPicPr>
          <p:cNvPr id="9" name="Picture 2" descr="http://etat-du-monde-etat-d-etre.net/wp-content/uploads/fema_logo.jpg">
            <a:extLst>
              <a:ext uri="{FF2B5EF4-FFF2-40B4-BE49-F238E27FC236}">
                <a16:creationId xmlns:a16="http://schemas.microsoft.com/office/drawing/2014/main" id="{10CC6778-8623-4B71-A13B-AD6C6E03D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33948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E3415-7257-4F2A-ADE6-BDA6A8EE0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63693-04E7-4F61-A226-8E0E62FB4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" y="2956560"/>
            <a:ext cx="15255240" cy="4663440"/>
          </a:xfrm>
          <a:prstGeom prst="rect">
            <a:avLst/>
          </a:prstGeom>
        </p:spPr>
      </p:pic>
      <p:pic>
        <p:nvPicPr>
          <p:cNvPr id="5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816D8D99-1994-4781-88B1-88A8E6251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9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5043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itle 1"/>
          <p:cNvSpPr>
            <a:spLocks noGrp="1"/>
          </p:cNvSpPr>
          <p:nvPr>
            <p:ph type="title"/>
          </p:nvPr>
        </p:nvSpPr>
        <p:spPr>
          <a:xfrm>
            <a:off x="-566340" y="-210503"/>
            <a:ext cx="8229600" cy="1143000"/>
          </a:xfrm>
        </p:spPr>
        <p:txBody>
          <a:bodyPr/>
          <a:lstStyle/>
          <a:p>
            <a:r>
              <a:rPr lang="en-US" alt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All-Hazards Plan: Shall </a:t>
            </a:r>
            <a:endParaRPr lang="en-US" altLang="en-US" sz="4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044" y="990601"/>
            <a:ext cx="4038600" cy="4525963"/>
          </a:xfrm>
        </p:spPr>
        <p:txBody>
          <a:bodyPr>
            <a:normAutofit fontScale="85000" lnSpcReduction="20000"/>
          </a:bodyPr>
          <a:lstStyle/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Emergency Team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Chain of Command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Visitors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Contractors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 Disturbance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Special Needs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In-Building Relo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AAs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Bomb Threat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Medical Em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Security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Active Shooter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Hostage</a:t>
            </a:r>
          </a:p>
          <a:p>
            <a:pPr marL="0" indent="0">
              <a:buNone/>
              <a:defRPr/>
            </a:pPr>
            <a:endParaRPr 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220164" name="Content Placeholder 3"/>
          <p:cNvSpPr>
            <a:spLocks noGrp="1"/>
          </p:cNvSpPr>
          <p:nvPr>
            <p:ph sz="half" idx="2"/>
          </p:nvPr>
        </p:nvSpPr>
        <p:spPr>
          <a:xfrm>
            <a:off x="3728244" y="962025"/>
            <a:ext cx="3581400" cy="4525963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Access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Aft Hours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In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in Place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Pkg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Person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Failure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Weather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 Em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Power Outage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Water/Phone Out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endParaRPr lang="en-US" altLang="en-US" sz="2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20165" name="Content Placeholder 3"/>
          <p:cNvSpPr txBox="1">
            <a:spLocks/>
          </p:cNvSpPr>
          <p:nvPr/>
        </p:nvSpPr>
        <p:spPr bwMode="auto">
          <a:xfrm>
            <a:off x="7189788" y="902969"/>
            <a:ext cx="358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Lockdown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Quality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Shutdown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Earthquake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Flooding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Pipe Burst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CBRNE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Terrorism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of FEs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Drills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Exercises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Search-Seizure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Weapons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Evac Maps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Contacts</a:t>
            </a:r>
          </a:p>
        </p:txBody>
      </p:sp>
      <p:pic>
        <p:nvPicPr>
          <p:cNvPr id="6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EC0B0C77-6335-498D-B7E3-7498645DB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4989961"/>
            <a:ext cx="1905000" cy="1306188"/>
          </a:xfrm>
          <a:prstGeom prst="rect">
            <a:avLst/>
          </a:prstGeom>
          <a:noFill/>
          <a:ln w="1174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14FF79E-3C41-40E3-BC82-9668AF8CD94F}"/>
              </a:ext>
            </a:extLst>
          </p:cNvPr>
          <p:cNvSpPr txBox="1">
            <a:spLocks/>
          </p:cNvSpPr>
          <p:nvPr/>
        </p:nvSpPr>
        <p:spPr bwMode="auto">
          <a:xfrm>
            <a:off x="10287000" y="6278564"/>
            <a:ext cx="1907931" cy="59419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A09354B-3BCD-436C-BAFB-DC6B252787A1}"/>
              </a:ext>
            </a:extLst>
          </p:cNvPr>
          <p:cNvSpPr txBox="1">
            <a:spLocks/>
          </p:cNvSpPr>
          <p:nvPr/>
        </p:nvSpPr>
        <p:spPr bwMode="auto">
          <a:xfrm>
            <a:off x="9302567" y="3692049"/>
            <a:ext cx="30245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 startAt="50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Pandemic: COVID 19</a:t>
            </a:r>
          </a:p>
        </p:txBody>
      </p:sp>
    </p:spTree>
    <p:extLst>
      <p:ext uri="{BB962C8B-B14F-4D97-AF65-F5344CB8AC3E}">
        <p14:creationId xmlns:p14="http://schemas.microsoft.com/office/powerpoint/2010/main" val="4527924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itle 4"/>
          <p:cNvSpPr>
            <a:spLocks noGrp="1"/>
          </p:cNvSpPr>
          <p:nvPr>
            <p:ph type="title"/>
          </p:nvPr>
        </p:nvSpPr>
        <p:spPr>
          <a:xfrm>
            <a:off x="0" y="84138"/>
            <a:ext cx="12115798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Plan???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42998" y="1676398"/>
            <a:ext cx="4648200" cy="4525963"/>
          </a:xfrm>
        </p:spPr>
        <p:txBody>
          <a:bodyPr/>
          <a:lstStyle/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Bomb </a:t>
            </a:r>
          </a:p>
          <a:p>
            <a:pPr marL="520700" indent="-520700">
              <a:buSzPct val="70000"/>
              <a:buFont typeface="+mj-lt"/>
              <a:buAutoNum type="arabicPeriod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Chem Spill</a:t>
            </a:r>
          </a:p>
          <a:p>
            <a:pPr>
              <a:buFont typeface="Arial" charset="0"/>
              <a:buChar char="•"/>
              <a:defRPr/>
            </a:pPr>
            <a:endParaRPr lang="en-US" sz="5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010402" y="1676399"/>
            <a:ext cx="4038600" cy="4525963"/>
          </a:xfrm>
        </p:spPr>
        <p:txBody>
          <a:bodyPr/>
          <a:lstStyle/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Drills</a:t>
            </a:r>
          </a:p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Weather</a:t>
            </a:r>
          </a:p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Sus Pkg</a:t>
            </a:r>
          </a:p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Sus Pers</a:t>
            </a:r>
          </a:p>
          <a:p>
            <a:pPr marL="746125" indent="-746125">
              <a:buSzPct val="70000"/>
              <a:buFont typeface="+mj-lt"/>
              <a:buAutoNum type="arabicPeriod" startAt="6"/>
              <a:defRPr/>
            </a:pPr>
            <a:r>
              <a:rPr lang="en-US" sz="5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Pwr Out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2723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1"/>
          <p:cNvSpPr>
            <a:spLocks noGrp="1"/>
          </p:cNvSpPr>
          <p:nvPr>
            <p:ph type="title"/>
          </p:nvPr>
        </p:nvSpPr>
        <p:spPr>
          <a:xfrm>
            <a:off x="2057400" y="-180975"/>
            <a:ext cx="8229600" cy="1143000"/>
          </a:xfrm>
        </p:spPr>
        <p:txBody>
          <a:bodyPr/>
          <a:lstStyle/>
          <a:p>
            <a:r>
              <a:rPr lang="en-US" alt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All-Hazards Plan: Shall </a:t>
            </a:r>
            <a:endParaRPr lang="en-US" altLang="en-US" sz="4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945" y="946785"/>
            <a:ext cx="4038600" cy="4525963"/>
          </a:xfrm>
        </p:spPr>
        <p:txBody>
          <a:bodyPr/>
          <a:lstStyle/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Emergency Team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Chain of Command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Visitors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Contractors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 Disturbance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Special Needs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In-Building Relo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AAs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Bomb Threat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Medical Em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Security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Active Shooter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Hostage</a:t>
            </a:r>
          </a:p>
          <a:p>
            <a:pPr marL="0" indent="0">
              <a:buNone/>
              <a:defRPr/>
            </a:pPr>
            <a:endParaRPr 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222212" name="Content Placeholder 3"/>
          <p:cNvSpPr>
            <a:spLocks noGrp="1"/>
          </p:cNvSpPr>
          <p:nvPr>
            <p:ph sz="half" idx="2"/>
          </p:nvPr>
        </p:nvSpPr>
        <p:spPr>
          <a:xfrm>
            <a:off x="4123057" y="946784"/>
            <a:ext cx="3581400" cy="4525963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Access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Aft Hours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In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in Place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Pkg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Person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Failure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Weather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 Em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Power Outage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Water/Phone Out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endParaRPr lang="en-US" altLang="en-US" sz="2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22213" name="Content Placeholder 3"/>
          <p:cNvSpPr txBox="1">
            <a:spLocks/>
          </p:cNvSpPr>
          <p:nvPr/>
        </p:nvSpPr>
        <p:spPr bwMode="auto">
          <a:xfrm>
            <a:off x="7637786" y="962025"/>
            <a:ext cx="358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Lockdown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Quality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Shutdown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Earthquake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Flooding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Pipe Burst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CBRNE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Terrorism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of FEs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Drills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Exercises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Search-Seizure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Weapons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Evac Maps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Contacts</a:t>
            </a:r>
          </a:p>
        </p:txBody>
      </p:sp>
      <p:pic>
        <p:nvPicPr>
          <p:cNvPr id="6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318E2338-9ADF-4E36-B493-F64BB51A0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4989961"/>
            <a:ext cx="1905000" cy="1306188"/>
          </a:xfrm>
          <a:prstGeom prst="rect">
            <a:avLst/>
          </a:prstGeom>
          <a:noFill/>
          <a:ln w="1174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6CEFABF-D1E5-4A82-B8AF-72420CFE2C38}"/>
              </a:ext>
            </a:extLst>
          </p:cNvPr>
          <p:cNvSpPr txBox="1">
            <a:spLocks/>
          </p:cNvSpPr>
          <p:nvPr/>
        </p:nvSpPr>
        <p:spPr bwMode="auto">
          <a:xfrm>
            <a:off x="10287000" y="6278564"/>
            <a:ext cx="1907931" cy="59419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72038418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</a:rPr>
              <a:t>Threats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0" y="381000"/>
            <a:ext cx="10210800" cy="5562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5000" b="1" dirty="0">
                <a:solidFill>
                  <a:srgbClr val="FFFF00"/>
                </a:solidFill>
                <a:latin typeface="+mj-lt"/>
              </a:rPr>
              <a:t>4.1</a:t>
            </a:r>
            <a:r>
              <a:rPr lang="en-US" sz="8800" b="1" dirty="0">
                <a:solidFill>
                  <a:srgbClr val="FFFFFF"/>
                </a:solidFill>
                <a:latin typeface="+mj-lt"/>
              </a:rPr>
              <a:t> MM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6600" b="1" dirty="0">
                <a:solidFill>
                  <a:srgbClr val="FFFFFF"/>
                </a:solidFill>
                <a:latin typeface="+mj-lt"/>
              </a:rPr>
              <a:t>Workplace Injuries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6600" b="1" dirty="0">
                <a:solidFill>
                  <a:srgbClr val="FFFFFF"/>
                </a:solidFill>
                <a:latin typeface="+mj-lt"/>
              </a:rPr>
              <a:t>Annually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800" b="1" dirty="0">
              <a:solidFill>
                <a:srgbClr val="FFFFFF"/>
              </a:solidFill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FFFFFF"/>
                </a:solidFill>
                <a:latin typeface="+mj-lt"/>
              </a:rPr>
              <a:t>DOJ</a:t>
            </a:r>
            <a:endParaRPr lang="en-US" sz="40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4" descr="Image result for image DOJ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640" y="3108960"/>
            <a:ext cx="3642360" cy="364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89818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oneighborhoods.files.wordpress.com/2010/09/fire-fa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9120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111,500 Structural Fires at Work:</a:t>
            </a:r>
            <a:endParaRPr lang="en-US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32862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66500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</a:rPr>
              <a:t>Threats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0" y="762000"/>
            <a:ext cx="10210800" cy="5943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15000" b="1" dirty="0">
                <a:solidFill>
                  <a:srgbClr val="FFFF00"/>
                </a:solidFill>
                <a:latin typeface="+mj-lt"/>
              </a:rPr>
              <a:t>349,500</a:t>
            </a:r>
            <a:r>
              <a:rPr lang="en-US" sz="9600" b="1" dirty="0">
                <a:solidFill>
                  <a:srgbClr val="FFFFFF"/>
                </a:solidFill>
                <a:latin typeface="+mj-lt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9600" b="1" dirty="0">
                <a:solidFill>
                  <a:srgbClr val="FFFFFF"/>
                </a:solidFill>
                <a:latin typeface="+mj-lt"/>
              </a:rPr>
              <a:t>HazMat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9600" b="1" dirty="0">
                <a:solidFill>
                  <a:srgbClr val="FFFFFF"/>
                </a:solidFill>
                <a:latin typeface="+mj-lt"/>
              </a:rPr>
              <a:t>Spills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400" b="1" dirty="0">
              <a:solidFill>
                <a:srgbClr val="FFFFFF"/>
              </a:solidFill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</a:rPr>
              <a:t>NFPA</a:t>
            </a:r>
          </a:p>
        </p:txBody>
      </p:sp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340" y="3824234"/>
            <a:ext cx="4140660" cy="303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864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9E51B-191A-4860-AB4C-6A5B8638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BFF2B-9A3C-4801-97DD-DABE7EE0B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EB6D2-92B6-487F-9C5E-EC228E7FE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7555" r="5556" b="37556"/>
          <a:stretch/>
        </p:blipFill>
        <p:spPr>
          <a:xfrm>
            <a:off x="8321040" y="0"/>
            <a:ext cx="3870960" cy="1325563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6E919C2-536D-44CE-8BE2-1D7581BFC7D7}"/>
              </a:ext>
            </a:extLst>
          </p:cNvPr>
          <p:cNvSpPr txBox="1">
            <a:spLocks/>
          </p:cNvSpPr>
          <p:nvPr/>
        </p:nvSpPr>
        <p:spPr bwMode="auto">
          <a:xfrm rot="20361675">
            <a:off x="-1755796" y="-2657916"/>
            <a:ext cx="15328934" cy="12023743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True?</a:t>
            </a:r>
          </a:p>
        </p:txBody>
      </p:sp>
    </p:spTree>
    <p:extLst>
      <p:ext uri="{BB962C8B-B14F-4D97-AF65-F5344CB8AC3E}">
        <p14:creationId xmlns:p14="http://schemas.microsoft.com/office/powerpoint/2010/main" val="376134278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</a:rPr>
              <a:t>Threats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0" y="762000"/>
            <a:ext cx="10515600" cy="5791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u="sng" dirty="0">
                <a:solidFill>
                  <a:srgbClr val="FFFFFF"/>
                </a:solidFill>
                <a:latin typeface="+mj-lt"/>
              </a:rPr>
              <a:t>HazMat Spills</a:t>
            </a:r>
          </a:p>
          <a:p>
            <a:pPr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9600" b="1" dirty="0">
                <a:solidFill>
                  <a:srgbClr val="FFFF00"/>
                </a:solidFill>
                <a:latin typeface="+mj-lt"/>
              </a:rPr>
              <a:t>800,000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Shpmnts </a:t>
            </a:r>
            <a:r>
              <a:rPr lang="en-US" sz="4800" b="1" dirty="0">
                <a:solidFill>
                  <a:srgbClr val="FFFF00"/>
                </a:solidFill>
                <a:latin typeface="+mj-lt"/>
              </a:rPr>
              <a:t>Daily</a:t>
            </a:r>
          </a:p>
          <a:p>
            <a:pPr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9600" b="1" dirty="0">
                <a:solidFill>
                  <a:srgbClr val="FFFF00"/>
                </a:solidFill>
                <a:latin typeface="+mj-lt"/>
              </a:rPr>
              <a:t>60,000</a:t>
            </a:r>
            <a:r>
              <a:rPr lang="en-US" sz="4800" b="1" dirty="0">
                <a:solidFill>
                  <a:srgbClr val="FFFFFF"/>
                </a:solidFill>
                <a:latin typeface="+mj-lt"/>
              </a:rPr>
              <a:t> Spills </a:t>
            </a:r>
            <a:r>
              <a:rPr lang="en-US" sz="4800" b="1" dirty="0">
                <a:solidFill>
                  <a:srgbClr val="FFFF00"/>
                </a:solidFill>
                <a:latin typeface="+mj-lt"/>
              </a:rPr>
              <a:t>Yearly</a:t>
            </a:r>
          </a:p>
          <a:p>
            <a:pPr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4800" b="1" dirty="0">
                <a:solidFill>
                  <a:srgbClr val="FFFFFF"/>
                </a:solidFill>
                <a:latin typeface="+mj-lt"/>
              </a:rPr>
              <a:t>Train-on-Vehicle Collision: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800" b="1" dirty="0">
                <a:solidFill>
                  <a:srgbClr val="FFFFFF"/>
                </a:solidFill>
                <a:latin typeface="+mj-lt"/>
              </a:rPr>
              <a:t>Every </a:t>
            </a:r>
            <a:r>
              <a:rPr lang="en-US" sz="4800" b="1" dirty="0">
                <a:solidFill>
                  <a:srgbClr val="FFFF00"/>
                </a:solidFill>
                <a:latin typeface="+mj-lt"/>
              </a:rPr>
              <a:t>90 minutes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400" b="1" dirty="0">
              <a:solidFill>
                <a:srgbClr val="FFFFFF"/>
              </a:solidFill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1400" b="1" dirty="0">
              <a:solidFill>
                <a:srgbClr val="FFFFFF"/>
              </a:solidFill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</a:rPr>
              <a:t>DOT &amp; EPA</a:t>
            </a:r>
          </a:p>
        </p:txBody>
      </p:sp>
      <p:pic>
        <p:nvPicPr>
          <p:cNvPr id="4" name="Picture 2" descr="Image result for image, logo, EP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" r="38476" b="49641"/>
          <a:stretch/>
        </p:blipFill>
        <p:spPr bwMode="auto">
          <a:xfrm>
            <a:off x="8770620" y="2925870"/>
            <a:ext cx="3002280" cy="139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870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58640"/>
            <a:ext cx="281940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248400" y="583198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U.S. DOT</a:t>
            </a:r>
          </a:p>
        </p:txBody>
      </p:sp>
    </p:spTree>
    <p:extLst>
      <p:ext uri="{BB962C8B-B14F-4D97-AF65-F5344CB8AC3E}">
        <p14:creationId xmlns:p14="http://schemas.microsoft.com/office/powerpoint/2010/main" val="350979145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27FDAD-C04F-46F7-8633-AC8BE2755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481" cy="6920745"/>
          </a:xfrm>
          <a:prstGeom prst="rect">
            <a:avLst/>
          </a:prstGeom>
        </p:spPr>
      </p:pic>
      <p:pic>
        <p:nvPicPr>
          <p:cNvPr id="6" name="Picture 5" descr="http://www.dependable.ca/wp-content/uploads/2011/02/Mini-tanker1.png">
            <a:extLst>
              <a:ext uri="{FF2B5EF4-FFF2-40B4-BE49-F238E27FC236}">
                <a16:creationId xmlns:a16="http://schemas.microsoft.com/office/drawing/2014/main" id="{2989DA00-DD2B-49C3-819B-C906E6ED75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86893"/>
            <a:ext cx="6598921" cy="438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6DCA53-D88A-4E58-9357-E94F31CCB126}"/>
              </a:ext>
            </a:extLst>
          </p:cNvPr>
          <p:cNvSpPr txBox="1"/>
          <p:nvPr/>
        </p:nvSpPr>
        <p:spPr>
          <a:xfrm rot="244476">
            <a:off x="6808859" y="3885302"/>
            <a:ext cx="346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Chlorine</a:t>
            </a:r>
          </a:p>
        </p:txBody>
      </p:sp>
    </p:spTree>
    <p:extLst>
      <p:ext uri="{BB962C8B-B14F-4D97-AF65-F5344CB8AC3E}">
        <p14:creationId xmlns:p14="http://schemas.microsoft.com/office/powerpoint/2010/main" val="405860117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658" name="irc_mi" descr="http://flatrock.org.nz/static/frontpage/assets/environment/tornado_mi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96531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22" name="Picture 2" descr="http://blog-content.glassdoor.com/app/uploads/sites/13/bul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"/>
            <a:ext cx="12192000" cy="713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76400" y="4267200"/>
            <a:ext cx="9144000" cy="337421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Workplace Bullying</a:t>
            </a:r>
            <a:endParaRPr kumimoji="0" lang="en-US" altLang="en-US" sz="8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5935930"/>
      </p:ext>
    </p:extLst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98" name="Picture 2" descr="http://tipsofdivorce.com/wp-content/uploads/2014/04/Man-Stalking-Wo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1920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0"/>
            <a:ext cx="6172200" cy="3048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Stalking @ Workplace</a:t>
            </a:r>
            <a:endParaRPr kumimoji="0" lang="en-US" altLang="en-US" sz="8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99936095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1080281"/>
          </a:xfrm>
        </p:spPr>
        <p:txBody>
          <a:bodyPr>
            <a:noAutofit/>
          </a:bodyPr>
          <a:lstStyle/>
          <a:p>
            <a:pPr algn="l"/>
            <a:r>
              <a:rPr lang="en-U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Intimate Partner Violence</a:t>
            </a:r>
          </a:p>
        </p:txBody>
      </p:sp>
      <p:pic>
        <p:nvPicPr>
          <p:cNvPr id="5" name="Picture 4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34792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0899" name="irc_mi" descr="http://i.dailymail.co.uk/i/pix/2012/07/27/article-2180041-143F8C89000005DC-873_634x34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162800"/>
          </a:xfrm>
        </p:spPr>
      </p:pic>
    </p:spTree>
    <p:extLst>
      <p:ext uri="{BB962C8B-B14F-4D97-AF65-F5344CB8AC3E}">
        <p14:creationId xmlns:p14="http://schemas.microsoft.com/office/powerpoint/2010/main" val="163452269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348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59481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rrichswier.com/wp-content/uploads/gun-in-desk-drawer-e1440938036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09538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high school student gives a marijuana joint to another student.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120"/>
            <a:ext cx="12420600" cy="733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072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9E51B-191A-4860-AB4C-6A5B8638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BFF2B-9A3C-4801-97DD-DABE7EE0B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EB6D2-92B6-487F-9C5E-EC228E7FE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7555" r="5556" b="37556"/>
          <a:stretch/>
        </p:blipFill>
        <p:spPr>
          <a:xfrm>
            <a:off x="8321040" y="0"/>
            <a:ext cx="3870960" cy="1325563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6E919C2-536D-44CE-8BE2-1D7581BFC7D7}"/>
              </a:ext>
            </a:extLst>
          </p:cNvPr>
          <p:cNvSpPr txBox="1">
            <a:spLocks/>
          </p:cNvSpPr>
          <p:nvPr/>
        </p:nvSpPr>
        <p:spPr bwMode="auto">
          <a:xfrm rot="20361675">
            <a:off x="-1772475" y="-2749516"/>
            <a:ext cx="15848688" cy="12023743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Forever?</a:t>
            </a:r>
          </a:p>
        </p:txBody>
      </p:sp>
    </p:spTree>
    <p:extLst>
      <p:ext uri="{BB962C8B-B14F-4D97-AF65-F5344CB8AC3E}">
        <p14:creationId xmlns:p14="http://schemas.microsoft.com/office/powerpoint/2010/main" val="407508019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7127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ncimages.com/uploaded_files/image/1940x900/woman-stealing-laptop_pan_13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7446" y="0"/>
            <a:ext cx="137394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367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59747" name="Picture 2" descr="https://encrypted-tbn3.gstatic.com/images?q=tbn:ANd9GcTx9l5osm583HVObjtado5u_0wMGb-l-xqvvo-6HmhsZ_iCa5d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15186" r="7500"/>
          <a:stretch>
            <a:fillRect/>
          </a:stretch>
        </p:blipFill>
        <p:spPr bwMode="auto">
          <a:xfrm>
            <a:off x="-15240" y="0"/>
            <a:ext cx="122072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44855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irc_mi" descr="http://localtvktvi.files.wordpress.com/2011/12/bomb-threat.jpg?w=400&amp;h=225&amp;crop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71600"/>
            <a:ext cx="123444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13968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2" name="Picture 2" descr="http://upload.wikimedia.org/wikipedia/commons/thumb/e/eb/Map_of_North_America%2C_blackout_2003.svg/800px-Map_of_North_America%2C_blackout_2003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0" r="13089"/>
          <a:stretch/>
        </p:blipFill>
        <p:spPr bwMode="auto">
          <a:xfrm>
            <a:off x="-3962400" y="1"/>
            <a:ext cx="16154400" cy="849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33400"/>
            <a:ext cx="571500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14 Aug 2003</a:t>
            </a:r>
          </a:p>
        </p:txBody>
      </p:sp>
    </p:spTree>
    <p:extLst>
      <p:ext uri="{BB962C8B-B14F-4D97-AF65-F5344CB8AC3E}">
        <p14:creationId xmlns:p14="http://schemas.microsoft.com/office/powerpoint/2010/main" val="361854862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ww.emergencyplumber.uk.com/images/pipe-burst.jpg"/>
          <p:cNvSpPr>
            <a:spLocks noChangeAspect="1" noChangeArrowheads="1"/>
          </p:cNvSpPr>
          <p:nvPr/>
        </p:nvSpPr>
        <p:spPr bwMode="auto">
          <a:xfrm>
            <a:off x="1679576" y="-1790700"/>
            <a:ext cx="50196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550"/>
            <a:ext cx="12192000" cy="727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9024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 descr="http://www.magicalrealism.us/wp-content/uploads/2014/12/16bFrontline1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715000"/>
            <a:ext cx="12192000" cy="1143000"/>
          </a:xfrm>
        </p:spPr>
        <p:txBody>
          <a:bodyPr/>
          <a:lstStyle/>
          <a:p>
            <a:r>
              <a:rPr 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17Sep11-24Mar12</a:t>
            </a:r>
          </a:p>
        </p:txBody>
      </p:sp>
    </p:spTree>
    <p:extLst>
      <p:ext uri="{BB962C8B-B14F-4D97-AF65-F5344CB8AC3E}">
        <p14:creationId xmlns:p14="http://schemas.microsoft.com/office/powerpoint/2010/main" val="99913365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http://www.okinawa.usmc.mil/Public%20Affairs%20Info/Images%20Complete/IMAGES/040402-fpex.jpg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12192000" cy="723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02405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59980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546" name="Picture 2" descr="https://encrypted-tbn3.gstatic.com/images?q=tbn:ANd9GcS-XHIubcl75uuEw_zIw73uzHrhkNZHexT0YlmiFfpIMuy9uOXvw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89169"/>
            <a:ext cx="12192000" cy="1143000"/>
          </a:xfrm>
        </p:spPr>
        <p:txBody>
          <a:bodyPr/>
          <a:lstStyle/>
          <a:p>
            <a:r>
              <a:rPr lang="en-US" sz="13500" dirty="0">
                <a:solidFill>
                  <a:srgbClr val="FF0000"/>
                </a:solidFill>
                <a:latin typeface="Arial Black" panose="020B0A04020102020204" pitchFamily="34" charset="0"/>
              </a:rPr>
              <a:t>10,000: </a:t>
            </a:r>
            <a:r>
              <a:rPr lang="en-US" sz="12500" dirty="0">
                <a:solidFill>
                  <a:srgbClr val="FF0000"/>
                </a:solidFill>
                <a:latin typeface="Arial Black" panose="020B0A04020102020204" pitchFamily="34" charset="0"/>
              </a:rPr>
              <a:t>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914900"/>
            <a:ext cx="25908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50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CE0F8-068C-401E-B08B-3B6CCCDBF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difficult to make predictions…</a:t>
            </a:r>
            <a:endParaRPr lang="en-US" sz="125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12544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242DD-B1DF-4DD2-81FA-D25F59CED0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5"/>
          <a:stretch/>
        </p:blipFill>
        <p:spPr>
          <a:xfrm>
            <a:off x="0" y="0"/>
            <a:ext cx="6583679" cy="6858000"/>
          </a:xfrm>
          <a:prstGeom prst="rect">
            <a:avLst/>
          </a:prstGeom>
        </p:spPr>
      </p:pic>
      <p:pic>
        <p:nvPicPr>
          <p:cNvPr id="4" name="Picture 2" descr="http://www.dentecsafety.com/duenorth/duenorth_fall.jpg">
            <a:extLst>
              <a:ext uri="{FF2B5EF4-FFF2-40B4-BE49-F238E27FC236}">
                <a16:creationId xmlns:a16="http://schemas.microsoft.com/office/drawing/2014/main" id="{35B5F37F-DBFE-4825-8005-462A2AF83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-43933"/>
            <a:ext cx="5608320" cy="694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40472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</a:rPr>
              <a:t>Threats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12192000" cy="5867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0" b="1" dirty="0">
                <a:solidFill>
                  <a:srgbClr val="FFFF00"/>
                </a:solidFill>
                <a:latin typeface="+mj-lt"/>
              </a:rPr>
              <a:t>5,100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7200" b="1" dirty="0">
                <a:solidFill>
                  <a:srgbClr val="FFFFFF"/>
                </a:solidFill>
                <a:latin typeface="+mj-lt"/>
              </a:rPr>
              <a:t>Workplace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7200" b="1" dirty="0">
                <a:solidFill>
                  <a:srgbClr val="FFFFFF"/>
                </a:solidFill>
                <a:latin typeface="+mj-lt"/>
              </a:rPr>
              <a:t>Deaths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6000" b="1" dirty="0">
              <a:solidFill>
                <a:srgbClr val="FFFFFF"/>
              </a:solidFill>
              <a:latin typeface="+mj-lt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rgbClr val="FFFFFF"/>
                </a:solidFill>
                <a:latin typeface="+mj-lt"/>
              </a:rPr>
              <a:t>OSHA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24870" r="13118" b="36945"/>
          <a:stretch/>
        </p:blipFill>
        <p:spPr bwMode="auto">
          <a:xfrm>
            <a:off x="7820025" y="5269006"/>
            <a:ext cx="4371975" cy="15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43243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/>
          </p:nvPr>
        </p:nvSpPr>
        <p:spPr>
          <a:xfrm>
            <a:off x="1981200" y="5256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  <a:endParaRPr lang="en-US" alt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531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12192000" cy="59436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en-US" alt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Calls to 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Every </a:t>
            </a:r>
            <a:r>
              <a:rPr lang="en-US" altLang="en-US" sz="12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endParaRPr lang="en-US" altLang="en-US" sz="12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75560" cy="14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5324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99585" y="2976196"/>
            <a:ext cx="1757363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90280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F5240F-C54E-494E-A2D4-7DB83C8144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10270" b="13893"/>
          <a:stretch/>
        </p:blipFill>
        <p:spPr>
          <a:xfrm>
            <a:off x="0" y="2039816"/>
            <a:ext cx="12295249" cy="4818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DCBB6-3F21-46BD-8AA2-E6344AE31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20398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B5EAB3-EDA5-44B7-962B-C4157C6DD6E6}"/>
              </a:ext>
            </a:extLst>
          </p:cNvPr>
          <p:cNvSpPr txBox="1">
            <a:spLocks/>
          </p:cNvSpPr>
          <p:nvPr/>
        </p:nvSpPr>
        <p:spPr>
          <a:xfrm>
            <a:off x="4917830" y="10199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Nov ‘20</a:t>
            </a:r>
          </a:p>
        </p:txBody>
      </p:sp>
    </p:spTree>
    <p:extLst>
      <p:ext uri="{BB962C8B-B14F-4D97-AF65-F5344CB8AC3E}">
        <p14:creationId xmlns:p14="http://schemas.microsoft.com/office/powerpoint/2010/main" val="374209964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B0E0-DC2C-435D-A1A5-1CF427FED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338" y="-268287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5D799-A96A-4A1E-9F2F-E94861C8A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12192000" cy="441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D10733-BEDD-4474-AEEB-341252A9D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38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86D19D-8F0A-4EB2-800B-3D73949897B5}"/>
              </a:ext>
            </a:extLst>
          </p:cNvPr>
          <p:cNvSpPr txBox="1">
            <a:spLocks/>
          </p:cNvSpPr>
          <p:nvPr/>
        </p:nvSpPr>
        <p:spPr>
          <a:xfrm>
            <a:off x="5855676" y="14385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Nov ‘20</a:t>
            </a:r>
          </a:p>
        </p:txBody>
      </p:sp>
    </p:spTree>
    <p:extLst>
      <p:ext uri="{BB962C8B-B14F-4D97-AF65-F5344CB8AC3E}">
        <p14:creationId xmlns:p14="http://schemas.microsoft.com/office/powerpoint/2010/main" val="80217495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34200" y="5058519"/>
            <a:ext cx="5562600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Your</a:t>
            </a:r>
          </a:p>
        </p:txBody>
      </p:sp>
    </p:spTree>
    <p:extLst>
      <p:ext uri="{BB962C8B-B14F-4D97-AF65-F5344CB8AC3E}">
        <p14:creationId xmlns:p14="http://schemas.microsoft.com/office/powerpoint/2010/main" val="259811276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548640"/>
            <a:ext cx="12192000" cy="6858000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3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1,000+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Plans Reviewed</a:t>
            </a:r>
          </a:p>
        </p:txBody>
      </p:sp>
    </p:spTree>
    <p:extLst>
      <p:ext uri="{BB962C8B-B14F-4D97-AF65-F5344CB8AC3E}">
        <p14:creationId xmlns:p14="http://schemas.microsoft.com/office/powerpoint/2010/main" val="277221100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923" y="5128846"/>
            <a:ext cx="10972800" cy="1143000"/>
          </a:xfrm>
        </p:spPr>
        <p:txBody>
          <a:bodyPr/>
          <a:lstStyle/>
          <a:p>
            <a:r>
              <a:rPr lang="en-US" sz="15000" b="1" dirty="0">
                <a:solidFill>
                  <a:srgbClr val="FFFF00"/>
                </a:solidFill>
              </a:rPr>
              <a:t>Compliant?</a:t>
            </a:r>
          </a:p>
        </p:txBody>
      </p:sp>
      <p:pic>
        <p:nvPicPr>
          <p:cNvPr id="6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5511" r="12879" b="37120"/>
          <a:stretch/>
        </p:blipFill>
        <p:spPr bwMode="auto">
          <a:xfrm>
            <a:off x="1861331" y="0"/>
            <a:ext cx="8187984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84372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1940" y="0"/>
            <a:ext cx="5958840" cy="6858000"/>
          </a:xfrm>
        </p:spPr>
        <p:txBody>
          <a:bodyPr/>
          <a:lstStyle/>
          <a:p>
            <a:pPr algn="l"/>
            <a:br>
              <a:rPr lang="en-US" sz="7200" b="1" dirty="0">
                <a:solidFill>
                  <a:schemeClr val="tx1"/>
                </a:solidFill>
              </a:rPr>
            </a:br>
            <a:br>
              <a:rPr lang="en-US" sz="7200" b="1" dirty="0">
                <a:solidFill>
                  <a:schemeClr val="tx1"/>
                </a:solidFill>
              </a:rPr>
            </a:br>
            <a:br>
              <a:rPr lang="en-US" sz="7200" b="1" dirty="0">
                <a:solidFill>
                  <a:schemeClr val="tx1"/>
                </a:solidFill>
              </a:rPr>
            </a:br>
            <a:r>
              <a:rPr lang="en-US" sz="7200" b="1" dirty="0">
                <a:solidFill>
                  <a:schemeClr val="tx1"/>
                </a:solidFill>
              </a:rPr>
              <a:t>Compliant?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40780" y="-2102802"/>
            <a:ext cx="5669280" cy="5257799"/>
          </a:xfrm>
        </p:spPr>
        <p:txBody>
          <a:bodyPr/>
          <a:lstStyle/>
          <a:p>
            <a:pPr marL="0" indent="0" algn="ctr">
              <a:buNone/>
            </a:pPr>
            <a:r>
              <a:rPr lang="en-US" sz="70000" b="1" dirty="0">
                <a:solidFill>
                  <a:srgbClr val="FFFF00"/>
                </a:solidFill>
              </a:rPr>
              <a:t>1</a:t>
            </a:r>
          </a:p>
        </p:txBody>
      </p:sp>
      <p:pic>
        <p:nvPicPr>
          <p:cNvPr id="5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11430" y="1371600"/>
            <a:ext cx="5638800" cy="289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151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CE0F8-068C-401E-B08B-3B6CCCDBF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731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It is difficult to make predictions, </a:t>
            </a:r>
            <a:r>
              <a:rPr lang="en-US" sz="133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especially about the future.</a:t>
            </a:r>
            <a:endParaRPr lang="en-US" sz="133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55111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r="22413"/>
          <a:stretch/>
        </p:blipFill>
        <p:spPr>
          <a:xfrm>
            <a:off x="-76200" y="-50800"/>
            <a:ext cx="5486400" cy="6908800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5410200" y="0"/>
            <a:ext cx="6781800" cy="6858000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8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0200" y="-405527"/>
            <a:ext cx="6781800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b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Things Guaranteed </a:t>
            </a:r>
            <a:b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 Life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10399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213360" y="1417638"/>
            <a:ext cx="10744200" cy="5440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273828666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5240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417638"/>
            <a:ext cx="12192000" cy="5440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</p:txBody>
      </p:sp>
    </p:spTree>
    <p:extLst>
      <p:ext uri="{BB962C8B-B14F-4D97-AF65-F5344CB8AC3E}">
        <p14:creationId xmlns:p14="http://schemas.microsoft.com/office/powerpoint/2010/main" val="214712332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487680" y="-3680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002970"/>
            <a:ext cx="12192000" cy="574915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Not </a:t>
            </a:r>
          </a:p>
          <a:p>
            <a:pPr marL="0" indent="0">
              <a:buNone/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Have: EAP Complies with</a:t>
            </a:r>
          </a:p>
        </p:txBody>
      </p:sp>
      <p:pic>
        <p:nvPicPr>
          <p:cNvPr id="7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2542204" y="5037214"/>
            <a:ext cx="3593654" cy="163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35506"/>
            <a:ext cx="2977662" cy="124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248400" y="6187439"/>
            <a:ext cx="2977662" cy="656841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29940354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6BAFDC-4971-435A-92BA-4D2C4CEE8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79920"/>
          </a:xfrm>
        </p:spPr>
        <p:txBody>
          <a:bodyPr/>
          <a:lstStyle/>
          <a:p>
            <a:r>
              <a:rPr lang="en-US" sz="16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Landlord?</a:t>
            </a:r>
          </a:p>
        </p:txBody>
      </p:sp>
    </p:spTree>
    <p:extLst>
      <p:ext uri="{BB962C8B-B14F-4D97-AF65-F5344CB8AC3E}">
        <p14:creationId xmlns:p14="http://schemas.microsoft.com/office/powerpoint/2010/main" val="89029255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mage,man holding up four finge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0" r="12896" b="4525"/>
          <a:stretch/>
        </p:blipFill>
        <p:spPr bwMode="auto">
          <a:xfrm>
            <a:off x="0" y="1"/>
            <a:ext cx="64008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38800" y="-122555"/>
            <a:ext cx="7315200" cy="69805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Things Guaranteed </a:t>
            </a:r>
            <a:b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 Life</a:t>
            </a:r>
          </a:p>
        </p:txBody>
      </p:sp>
    </p:spTree>
    <p:extLst>
      <p:ext uri="{BB962C8B-B14F-4D97-AF65-F5344CB8AC3E}">
        <p14:creationId xmlns:p14="http://schemas.microsoft.com/office/powerpoint/2010/main" val="356023446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60960"/>
            <a:ext cx="12192000" cy="929640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349081597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3440"/>
          </a:xfrm>
        </p:spPr>
        <p:txBody>
          <a:bodyPr/>
          <a:lstStyle/>
          <a:p>
            <a:r>
              <a:rPr lang="en-US" sz="3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pPr marL="385763" indent="-385763">
              <a:buFont typeface="+mj-lt"/>
              <a:buAutoNum type="arabicPeriod"/>
            </a:pPr>
            <a:r>
              <a:rPr lang="en-US" sz="40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</p:txBody>
      </p:sp>
    </p:spTree>
    <p:extLst>
      <p:ext uri="{BB962C8B-B14F-4D97-AF65-F5344CB8AC3E}">
        <p14:creationId xmlns:p14="http://schemas.microsoft.com/office/powerpoint/2010/main" val="364110281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67640" y="-34160"/>
            <a:ext cx="1235964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108840"/>
            <a:ext cx="12192000" cy="574915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Not </a:t>
            </a:r>
          </a:p>
          <a:p>
            <a:pPr marL="0" indent="0">
              <a:buNone/>
            </a:pP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Have: EAP Complies   with</a:t>
            </a:r>
          </a:p>
        </p:txBody>
      </p:sp>
      <p:pic>
        <p:nvPicPr>
          <p:cNvPr id="7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4404360" y="4820718"/>
            <a:ext cx="3593654" cy="18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177" y="5125604"/>
            <a:ext cx="2977662" cy="89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8563177" y="6150176"/>
            <a:ext cx="2977662" cy="5816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123742696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533400" y="0"/>
            <a:ext cx="127254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417638"/>
            <a:ext cx="12192000" cy="5440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Have: EAP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Landlord Does </a:t>
            </a:r>
          </a:p>
          <a:p>
            <a:pPr marL="0" indent="0">
              <a:buNone/>
            </a:pPr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Have: EAP Complies with</a:t>
            </a:r>
          </a:p>
        </p:txBody>
      </p:sp>
      <p:pic>
        <p:nvPicPr>
          <p:cNvPr id="7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A37DC6F8-646E-423E-81A0-3BC650969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2731477" y="4836225"/>
            <a:ext cx="3141785" cy="209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027CF93B-D561-4A5C-85E9-EA0762B8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61" y="5074920"/>
            <a:ext cx="2977662" cy="96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CA13ED7-FF7F-4C05-8DB5-7F8CBD06A25A}"/>
              </a:ext>
            </a:extLst>
          </p:cNvPr>
          <p:cNvSpPr txBox="1">
            <a:spLocks/>
          </p:cNvSpPr>
          <p:nvPr/>
        </p:nvSpPr>
        <p:spPr bwMode="auto">
          <a:xfrm>
            <a:off x="6482861" y="6091744"/>
            <a:ext cx="2977662" cy="71901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3408643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CE828-08D5-4EA8-910B-1FCECF395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5476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Predictions?</a:t>
            </a:r>
          </a:p>
          <a:p>
            <a:pPr marL="0" indent="0" algn="ctr">
              <a:buNone/>
            </a:pP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9454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" y="-34160"/>
            <a:ext cx="12191999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108840"/>
            <a:ext cx="12192000" cy="574915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Have: EAP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Landlord Does </a:t>
            </a:r>
          </a:p>
          <a:p>
            <a:pPr marL="0" indent="0">
              <a:buNone/>
            </a:pP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NOT Have </a:t>
            </a:r>
          </a:p>
          <a:p>
            <a:pPr marL="0" indent="0">
              <a:buNone/>
            </a:pPr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Himself…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DC2E40-4C13-419E-99AB-85021BE92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24" y="3037986"/>
            <a:ext cx="3145809" cy="1993359"/>
          </a:xfrm>
          <a:prstGeom prst="rect">
            <a:avLst/>
          </a:prstGeom>
        </p:spPr>
      </p:pic>
      <p:pic>
        <p:nvPicPr>
          <p:cNvPr id="7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EDA36EA6-FB2F-48D5-B8DA-2040C6D2A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8" y="3037986"/>
            <a:ext cx="2642635" cy="10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B36B4E6-D406-4BEB-BD04-11863FBF9161}"/>
              </a:ext>
            </a:extLst>
          </p:cNvPr>
          <p:cNvSpPr txBox="1">
            <a:spLocks/>
          </p:cNvSpPr>
          <p:nvPr/>
        </p:nvSpPr>
        <p:spPr bwMode="auto">
          <a:xfrm>
            <a:off x="9143998" y="4110312"/>
            <a:ext cx="2642635" cy="670528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400372176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60436"/>
            <a:ext cx="12192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082564"/>
            <a:ext cx="12192000" cy="931111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Have: EAP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Landlord Does NOT 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Have an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Himself…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14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You.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AA1432-9133-48BA-B3C1-7FEF1A118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77" y="2760764"/>
            <a:ext cx="2375338" cy="1578955"/>
          </a:xfrm>
          <a:prstGeom prst="rect">
            <a:avLst/>
          </a:prstGeom>
        </p:spPr>
      </p:pic>
      <p:pic>
        <p:nvPicPr>
          <p:cNvPr id="7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67EB0E65-DE1D-4CE8-BEBE-8DE6A5C67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33" y="2940412"/>
            <a:ext cx="2133600" cy="86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E013515-F884-46D4-83B1-ED60FBE2DA87}"/>
              </a:ext>
            </a:extLst>
          </p:cNvPr>
          <p:cNvSpPr txBox="1">
            <a:spLocks/>
          </p:cNvSpPr>
          <p:nvPr/>
        </p:nvSpPr>
        <p:spPr bwMode="auto">
          <a:xfrm>
            <a:off x="6584733" y="3806182"/>
            <a:ext cx="2133600" cy="354475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90222351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B13CE3-63E1-4409-A54F-89DC285F0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 </a:t>
            </a:r>
            <a:b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Company:</a:t>
            </a:r>
            <a:br>
              <a:rPr lang="en-US" sz="1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Must Have This, Right?</a:t>
            </a:r>
          </a:p>
        </p:txBody>
      </p:sp>
    </p:spTree>
    <p:extLst>
      <p:ext uri="{BB962C8B-B14F-4D97-AF65-F5344CB8AC3E}">
        <p14:creationId xmlns:p14="http://schemas.microsoft.com/office/powerpoint/2010/main" val="79735491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38800" y="-122555"/>
            <a:ext cx="7315200" cy="69805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Things Guaranteed </a:t>
            </a:r>
            <a:b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FFEFA-C150-45F0-B6AD-F014C23497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r="26963"/>
          <a:stretch/>
        </p:blipFill>
        <p:spPr>
          <a:xfrm>
            <a:off x="1" y="-1"/>
            <a:ext cx="56387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4973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472440" y="-162259"/>
            <a:ext cx="9144000" cy="1143000"/>
          </a:xfrm>
        </p:spPr>
        <p:txBody>
          <a:bodyPr/>
          <a:lstStyle/>
          <a:p>
            <a:r>
              <a:rPr 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Things in Life Guaranteed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772869"/>
            <a:ext cx="12192000" cy="54403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Don’t Have: EAP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Landlord Does NOT Have an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Himself or for You.</a:t>
            </a:r>
          </a:p>
          <a:p>
            <a:pPr marL="0" indent="0">
              <a:buNone/>
            </a:pPr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Your Parent Does </a:t>
            </a:r>
          </a:p>
          <a:p>
            <a:pPr marL="0" indent="0">
              <a:buNone/>
            </a:pPr>
            <a:r>
              <a:rPr lang="en-US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Have: EAP Complies with</a:t>
            </a:r>
          </a:p>
        </p:txBody>
      </p:sp>
      <p:pic>
        <p:nvPicPr>
          <p:cNvPr id="7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A37DC6F8-646E-423E-81A0-3BC650969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2661138" y="4716231"/>
            <a:ext cx="3141785" cy="209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027CF93B-D561-4A5C-85E9-EA0762B8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61" y="4876858"/>
            <a:ext cx="2977662" cy="120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CA13ED7-FF7F-4C05-8DB5-7F8CBD06A25A}"/>
              </a:ext>
            </a:extLst>
          </p:cNvPr>
          <p:cNvSpPr txBox="1">
            <a:spLocks/>
          </p:cNvSpPr>
          <p:nvPr/>
        </p:nvSpPr>
        <p:spPr bwMode="auto">
          <a:xfrm>
            <a:off x="6482861" y="6085131"/>
            <a:ext cx="2977662" cy="67837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161721360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townnews.com/mountain-news.com/content/articles/2010/10/28/news/news5.jpg">
            <a:extLst>
              <a:ext uri="{FF2B5EF4-FFF2-40B4-BE49-F238E27FC236}">
                <a16:creationId xmlns:a16="http://schemas.microsoft.com/office/drawing/2014/main" id="{3E4FB077-E34F-4DC1-AE4C-FE27E2CC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2" t="19393" r="9573" b="59579"/>
          <a:stretch>
            <a:fillRect/>
          </a:stretch>
        </p:blipFill>
        <p:spPr bwMode="auto">
          <a:xfrm>
            <a:off x="0" y="0"/>
            <a:ext cx="58849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F9243F84-8DF1-42A5-BD3A-E024BA056D7F}"/>
              </a:ext>
            </a:extLst>
          </p:cNvPr>
          <p:cNvSpPr txBox="1">
            <a:spLocks/>
          </p:cNvSpPr>
          <p:nvPr/>
        </p:nvSpPr>
        <p:spPr>
          <a:xfrm>
            <a:off x="-2157046" y="1430214"/>
            <a:ext cx="15615139" cy="8886093"/>
          </a:xfrm>
          <a:prstGeom prst="rect">
            <a:avLst/>
          </a:prstGeom>
          <a:solidFill>
            <a:srgbClr val="DDDDDD">
              <a:alpha val="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357381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townnews.com/mountain-news.com/content/articles/2010/10/28/news/news5.jpg">
            <a:extLst>
              <a:ext uri="{FF2B5EF4-FFF2-40B4-BE49-F238E27FC236}">
                <a16:creationId xmlns:a16="http://schemas.microsoft.com/office/drawing/2014/main" id="{3E4FB077-E34F-4DC1-AE4C-FE27E2CC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2" t="19393" r="9573" b="59579"/>
          <a:stretch>
            <a:fillRect/>
          </a:stretch>
        </p:blipFill>
        <p:spPr bwMode="auto">
          <a:xfrm>
            <a:off x="0" y="0"/>
            <a:ext cx="58849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656AFB-B904-4DE1-BCED-E733A060F5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9" r="25153"/>
          <a:stretch/>
        </p:blipFill>
        <p:spPr>
          <a:xfrm>
            <a:off x="5884985" y="0"/>
            <a:ext cx="6307015" cy="68580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3B175C2-6641-4C7D-AEEC-513507038DE7}"/>
              </a:ext>
            </a:extLst>
          </p:cNvPr>
          <p:cNvSpPr txBox="1">
            <a:spLocks/>
          </p:cNvSpPr>
          <p:nvPr/>
        </p:nvSpPr>
        <p:spPr>
          <a:xfrm>
            <a:off x="-2157046" y="1430214"/>
            <a:ext cx="15615139" cy="8886093"/>
          </a:xfrm>
          <a:prstGeom prst="rect">
            <a:avLst/>
          </a:prstGeom>
          <a:solidFill>
            <a:srgbClr val="DDDDDD">
              <a:alpha val="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96820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CB2CB6F4-514D-4FCC-B533-8B40F3529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4"/>
            <a:ext cx="5697415" cy="684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F4A93A5-BE5A-45F9-B312-B4050A08F270}"/>
              </a:ext>
            </a:extLst>
          </p:cNvPr>
          <p:cNvSpPr txBox="1">
            <a:spLocks/>
          </p:cNvSpPr>
          <p:nvPr/>
        </p:nvSpPr>
        <p:spPr>
          <a:xfrm>
            <a:off x="-2157046" y="1430214"/>
            <a:ext cx="15615139" cy="8886093"/>
          </a:xfrm>
          <a:prstGeom prst="rect">
            <a:avLst/>
          </a:prstGeom>
          <a:solidFill>
            <a:srgbClr val="DDDDDD">
              <a:alpha val="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513662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CB2CB6F4-514D-4FCC-B533-8B40F3529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4"/>
            <a:ext cx="5697415" cy="684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5BCE7-188A-498D-8AD0-242318804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111" y="14234"/>
            <a:ext cx="6245889" cy="684376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F4A93A5-BE5A-45F9-B312-B4050A08F270}"/>
              </a:ext>
            </a:extLst>
          </p:cNvPr>
          <p:cNvSpPr txBox="1">
            <a:spLocks/>
          </p:cNvSpPr>
          <p:nvPr/>
        </p:nvSpPr>
        <p:spPr>
          <a:xfrm>
            <a:off x="-2157046" y="1430214"/>
            <a:ext cx="15615139" cy="8886093"/>
          </a:xfrm>
          <a:prstGeom prst="rect">
            <a:avLst/>
          </a:prstGeom>
          <a:solidFill>
            <a:srgbClr val="DDDDDD">
              <a:alpha val="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866284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1"/>
          <p:cNvSpPr>
            <a:spLocks noGrp="1"/>
          </p:cNvSpPr>
          <p:nvPr>
            <p:ph type="title"/>
          </p:nvPr>
        </p:nvSpPr>
        <p:spPr>
          <a:xfrm>
            <a:off x="2057400" y="-180975"/>
            <a:ext cx="8229600" cy="1143000"/>
          </a:xfrm>
        </p:spPr>
        <p:txBody>
          <a:bodyPr/>
          <a:lstStyle/>
          <a:p>
            <a:r>
              <a:rPr lang="en-US" altLang="en-US" sz="48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All-Hazards Plan: Shall </a:t>
            </a:r>
            <a:endParaRPr lang="en-US" altLang="en-US" sz="4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457" y="946784"/>
            <a:ext cx="4038600" cy="4525963"/>
          </a:xfrm>
        </p:spPr>
        <p:txBody>
          <a:bodyPr/>
          <a:lstStyle/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Emergency Team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Chain of Command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Visitors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Contractors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Civil Disturbance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Special Needs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Headcounts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Evacuation</a:t>
            </a:r>
          </a:p>
          <a:p>
            <a:pPr marL="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In-Building Relo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AAs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Fire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Bomb Threat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Medical Em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Security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Active Shooter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Hostage</a:t>
            </a:r>
          </a:p>
          <a:p>
            <a:pPr marL="0" indent="0">
              <a:buNone/>
              <a:defRPr/>
            </a:pPr>
            <a:endParaRPr lang="en-US" sz="2200" b="1" dirty="0">
              <a:solidFill>
                <a:srgbClr val="FFFFFF"/>
              </a:solidFill>
              <a:cs typeface="Arial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222212" name="Content Placeholder 3"/>
          <p:cNvSpPr>
            <a:spLocks noGrp="1"/>
          </p:cNvSpPr>
          <p:nvPr>
            <p:ph sz="half" idx="2"/>
          </p:nvPr>
        </p:nvSpPr>
        <p:spPr>
          <a:xfrm>
            <a:off x="3199128" y="946784"/>
            <a:ext cx="3581400" cy="4525963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Perimeter Access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Aft Hours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In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Spill: Out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Shelter in Place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Pkg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Suspicious Person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Failure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Weather</a:t>
            </a:r>
          </a:p>
          <a:p>
            <a:pPr marL="457200" indent="-457200">
              <a:buFont typeface="Calibri" panose="020F050202020403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Elevator Em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</a:rPr>
              <a:t>Power Outage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Water/Phone Out</a:t>
            </a:r>
          </a:p>
          <a:p>
            <a:pPr marL="457200" indent="-457200">
              <a:buFont typeface="Arial" panose="020B0604020202020204" pitchFamily="34" charset="0"/>
              <a:buAutoNum type="arabicPeriod" startAt="18"/>
            </a:pPr>
            <a:endParaRPr lang="en-US" altLang="en-US" sz="22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22213" name="Content Placeholder 3"/>
          <p:cNvSpPr txBox="1">
            <a:spLocks/>
          </p:cNvSpPr>
          <p:nvPr/>
        </p:nvSpPr>
        <p:spPr bwMode="auto">
          <a:xfrm>
            <a:off x="6553200" y="962025"/>
            <a:ext cx="358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Lockdown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Quality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Shutdown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Earthquake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Flooding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Pipe Burst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CBRNE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Terrorism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of FEs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Drills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Exercises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Search-Seizure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Weapons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Evac Maps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libri" panose="020F0502020204030204" pitchFamily="34" charset="0"/>
              <a:buAutoNum type="arabicPeriod" startAt="34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Contacts</a:t>
            </a:r>
          </a:p>
        </p:txBody>
      </p:sp>
      <p:pic>
        <p:nvPicPr>
          <p:cNvPr id="6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318E2338-9ADF-4E36-B493-F64BB51A0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4989961"/>
            <a:ext cx="1905000" cy="1306188"/>
          </a:xfrm>
          <a:prstGeom prst="rect">
            <a:avLst/>
          </a:prstGeom>
          <a:noFill/>
          <a:ln w="1174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6CEFABF-D1E5-4A82-B8AF-72420CFE2C38}"/>
              </a:ext>
            </a:extLst>
          </p:cNvPr>
          <p:cNvSpPr txBox="1">
            <a:spLocks/>
          </p:cNvSpPr>
          <p:nvPr/>
        </p:nvSpPr>
        <p:spPr bwMode="auto">
          <a:xfrm>
            <a:off x="10287000" y="6278564"/>
            <a:ext cx="1907931" cy="59419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4179119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CE828-08D5-4EA8-910B-1FCECF395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5476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Predictions?</a:t>
            </a:r>
          </a:p>
          <a:p>
            <a:pPr marL="0" indent="0" algn="ctr">
              <a:buNone/>
            </a:pP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5607A74E-FB38-4F68-AC63-0B8CD4DA96D0}"/>
              </a:ext>
            </a:extLst>
          </p:cNvPr>
          <p:cNvSpPr/>
          <p:nvPr/>
        </p:nvSpPr>
        <p:spPr>
          <a:xfrm>
            <a:off x="-1477108" y="164124"/>
            <a:ext cx="14466277" cy="1828800"/>
          </a:xfrm>
          <a:prstGeom prst="mathMultiply">
            <a:avLst/>
          </a:prstGeom>
          <a:solidFill>
            <a:srgbClr val="FF000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45341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high school student gives a marijuana joint to another student.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120"/>
            <a:ext cx="12420600" cy="733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85203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-365760" y="-2894"/>
            <a:ext cx="7025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7175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-365760" y="-2894"/>
            <a:ext cx="7025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852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0" y="4202711"/>
            <a:ext cx="121920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All of 2022?</a:t>
            </a:r>
          </a:p>
        </p:txBody>
      </p:sp>
    </p:spTree>
    <p:extLst>
      <p:ext uri="{BB962C8B-B14F-4D97-AF65-F5344CB8AC3E}">
        <p14:creationId xmlns:p14="http://schemas.microsoft.com/office/powerpoint/2010/main" val="116701360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8E642-E0BE-46E1-9B57-6B8B66748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1231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edia.npr.org/assets/img/2012/05/17/ap120428134817_wide-6757a767b9ebc93eaf84af6c1b540a44bafdc2a5-s900-c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0"/>
            <a:ext cx="18973800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28439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CF7E6-1D87-4228-B47E-C169202C6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AA32D9-27A2-4753-89A5-A56AB5D96D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88AEE-277B-4D74-93D3-4AAFDFC8B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0"/>
            <a:ext cx="1280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2429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AA3D-D8FB-46BB-8546-C7EAAE6A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8524"/>
            <a:ext cx="12192000" cy="7936522"/>
          </a:xfrm>
        </p:spPr>
        <p:txBody>
          <a:bodyPr>
            <a:normAutofit/>
          </a:bodyPr>
          <a:lstStyle/>
          <a:p>
            <a:r>
              <a:rPr lang="en-US" sz="14500" dirty="0">
                <a:latin typeface="Arial Black" panose="020B0A04020102020204" pitchFamily="34" charset="0"/>
              </a:rPr>
              <a:t>Drug Overdoses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50A8D45-CDE8-4F7C-A60A-B9905DA6F569}"/>
              </a:ext>
            </a:extLst>
          </p:cNvPr>
          <p:cNvSpPr/>
          <p:nvPr/>
        </p:nvSpPr>
        <p:spPr>
          <a:xfrm rot="10800000">
            <a:off x="2795954" y="38898"/>
            <a:ext cx="9295228" cy="515815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9569A-2FA3-4A2B-B6CF-F9B5D9FCE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9727" y="-2011679"/>
            <a:ext cx="3599727" cy="15920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00758A-4A35-4759-A177-D4690EC60A67}"/>
              </a:ext>
            </a:extLst>
          </p:cNvPr>
          <p:cNvSpPr txBox="1">
            <a:spLocks/>
          </p:cNvSpPr>
          <p:nvPr/>
        </p:nvSpPr>
        <p:spPr>
          <a:xfrm>
            <a:off x="4888729" y="1660943"/>
            <a:ext cx="5109678" cy="1836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45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B078C-DF19-43EC-A7B4-13D8D3B37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339"/>
            <a:ext cx="2795954" cy="2187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D8BECD-D59F-4D08-B803-FF5C528211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26959" r="9265" b="39934"/>
          <a:stretch/>
        </p:blipFill>
        <p:spPr>
          <a:xfrm>
            <a:off x="0" y="-4"/>
            <a:ext cx="5760721" cy="9523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9A54852-771F-44C3-B325-ED34BDFFEA64}"/>
              </a:ext>
            </a:extLst>
          </p:cNvPr>
          <p:cNvSpPr txBox="1">
            <a:spLocks/>
          </p:cNvSpPr>
          <p:nvPr/>
        </p:nvSpPr>
        <p:spPr>
          <a:xfrm>
            <a:off x="5951806" y="3844741"/>
            <a:ext cx="320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3/14/20-10/12/20 v. Yr. Ago</a:t>
            </a:r>
          </a:p>
        </p:txBody>
      </p:sp>
    </p:spTree>
    <p:extLst>
      <p:ext uri="{BB962C8B-B14F-4D97-AF65-F5344CB8AC3E}">
        <p14:creationId xmlns:p14="http://schemas.microsoft.com/office/powerpoint/2010/main" val="81096923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AA3D-D8FB-46BB-8546-C7EAAE6A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8524"/>
            <a:ext cx="12192000" cy="7936522"/>
          </a:xfrm>
        </p:spPr>
        <p:txBody>
          <a:bodyPr>
            <a:normAutofit/>
          </a:bodyPr>
          <a:lstStyle/>
          <a:p>
            <a:r>
              <a:rPr lang="en-US" sz="14500" dirty="0">
                <a:latin typeface="Arial Black" panose="020B0A04020102020204" pitchFamily="34" charset="0"/>
              </a:rPr>
              <a:t>Drug Overdoses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50A8D45-CDE8-4F7C-A60A-B9905DA6F569}"/>
              </a:ext>
            </a:extLst>
          </p:cNvPr>
          <p:cNvSpPr/>
          <p:nvPr/>
        </p:nvSpPr>
        <p:spPr>
          <a:xfrm rot="10800000">
            <a:off x="2795954" y="38898"/>
            <a:ext cx="9295228" cy="515815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9569A-2FA3-4A2B-B6CF-F9B5D9FCE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9727" y="-2011679"/>
            <a:ext cx="3599727" cy="15920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00758A-4A35-4759-A177-D4690EC60A67}"/>
              </a:ext>
            </a:extLst>
          </p:cNvPr>
          <p:cNvSpPr txBox="1">
            <a:spLocks/>
          </p:cNvSpPr>
          <p:nvPr/>
        </p:nvSpPr>
        <p:spPr>
          <a:xfrm>
            <a:off x="4888729" y="1660943"/>
            <a:ext cx="5109678" cy="1836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45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B078C-DF19-43EC-A7B4-13D8D3B37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339"/>
            <a:ext cx="2795954" cy="2187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D8BECD-D59F-4D08-B803-FF5C528211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26959" r="9265" b="39934"/>
          <a:stretch/>
        </p:blipFill>
        <p:spPr>
          <a:xfrm>
            <a:off x="0" y="-4"/>
            <a:ext cx="5760721" cy="9523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9A54852-771F-44C3-B325-ED34BDFFEA64}"/>
              </a:ext>
            </a:extLst>
          </p:cNvPr>
          <p:cNvSpPr txBox="1">
            <a:spLocks/>
          </p:cNvSpPr>
          <p:nvPr/>
        </p:nvSpPr>
        <p:spPr>
          <a:xfrm>
            <a:off x="5951806" y="3844741"/>
            <a:ext cx="320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3/14/20-10/12/20 v. Yr. Ago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5667F025-CDC8-4263-9C15-128570C8E6D8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2464965" y="-2837838"/>
            <a:ext cx="15328934" cy="13365156"/>
          </a:xfrm>
          <a:prstGeom prst="rect">
            <a:avLst/>
          </a:prstGeom>
          <a:solidFill>
            <a:srgbClr val="C0C0C0">
              <a:alpha val="73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During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COVID 19</a:t>
            </a:r>
          </a:p>
        </p:txBody>
      </p:sp>
    </p:spTree>
    <p:extLst>
      <p:ext uri="{BB962C8B-B14F-4D97-AF65-F5344CB8AC3E}">
        <p14:creationId xmlns:p14="http://schemas.microsoft.com/office/powerpoint/2010/main" val="218801293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Down 7">
            <a:extLst>
              <a:ext uri="{FF2B5EF4-FFF2-40B4-BE49-F238E27FC236}">
                <a16:creationId xmlns:a16="http://schemas.microsoft.com/office/drawing/2014/main" id="{54B0F25E-5145-4FAD-827F-CF82F8FC0B96}"/>
              </a:ext>
            </a:extLst>
          </p:cNvPr>
          <p:cNvSpPr/>
          <p:nvPr/>
        </p:nvSpPr>
        <p:spPr>
          <a:xfrm rot="10800000">
            <a:off x="6172200" y="422030"/>
            <a:ext cx="6019800" cy="6013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31BC44-5617-4F86-8C1E-512569CB8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143" y="5165267"/>
            <a:ext cx="4541914" cy="1792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24CBAC-EB98-41BF-B449-5ACC3A5D4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170" y="422030"/>
            <a:ext cx="11719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05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CE828-08D5-4EA8-910B-1FCECF395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5476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Predictions?</a:t>
            </a:r>
          </a:p>
          <a:p>
            <a:pPr marL="0" indent="0" algn="ctr">
              <a:buNone/>
            </a:pP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3500" b="1" dirty="0">
                <a:latin typeface="Arial" panose="020B0604020202020204" pitchFamily="34" charset="0"/>
                <a:cs typeface="Arial" panose="020B0604020202020204" pitchFamily="34" charset="0"/>
              </a:rPr>
              <a:t>Fact Based: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Employee Safety</a:t>
            </a: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5607A74E-FB38-4F68-AC63-0B8CD4DA96D0}"/>
              </a:ext>
            </a:extLst>
          </p:cNvPr>
          <p:cNvSpPr/>
          <p:nvPr/>
        </p:nvSpPr>
        <p:spPr>
          <a:xfrm>
            <a:off x="-1477108" y="164124"/>
            <a:ext cx="14466277" cy="1828800"/>
          </a:xfrm>
          <a:prstGeom prst="mathMultiply">
            <a:avLst/>
          </a:prstGeom>
          <a:solidFill>
            <a:srgbClr val="FF000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8578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Down 7">
            <a:extLst>
              <a:ext uri="{FF2B5EF4-FFF2-40B4-BE49-F238E27FC236}">
                <a16:creationId xmlns:a16="http://schemas.microsoft.com/office/drawing/2014/main" id="{54B0F25E-5145-4FAD-827F-CF82F8FC0B96}"/>
              </a:ext>
            </a:extLst>
          </p:cNvPr>
          <p:cNvSpPr/>
          <p:nvPr/>
        </p:nvSpPr>
        <p:spPr>
          <a:xfrm rot="10800000">
            <a:off x="6172200" y="422030"/>
            <a:ext cx="6019800" cy="6013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31BC44-5617-4F86-8C1E-512569CB8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143" y="5165267"/>
            <a:ext cx="4541914" cy="1792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24CBAC-EB98-41BF-B449-5ACC3A5D4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170" y="422030"/>
            <a:ext cx="11719227" cy="685800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1812543A-1961-4D65-991F-AFED7D176EAF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2589547" y="-3253579"/>
            <a:ext cx="15328934" cy="13365156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During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COVID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52552015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Down 12">
            <a:extLst>
              <a:ext uri="{FF2B5EF4-FFF2-40B4-BE49-F238E27FC236}">
                <a16:creationId xmlns:a16="http://schemas.microsoft.com/office/drawing/2014/main" id="{2BEBCB53-8753-4747-90BF-A7A3DD4DF7ED}"/>
              </a:ext>
            </a:extLst>
          </p:cNvPr>
          <p:cNvSpPr/>
          <p:nvPr/>
        </p:nvSpPr>
        <p:spPr>
          <a:xfrm rot="10800000">
            <a:off x="-93785" y="-24736"/>
            <a:ext cx="12379569" cy="6858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8602AF-7689-4AC6-A2FD-6CB0C188E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31" y="3834529"/>
            <a:ext cx="4947138" cy="3023471"/>
          </a:xfrm>
          <a:prstGeom prst="rect">
            <a:avLst/>
          </a:prstGeom>
        </p:spPr>
      </p:pic>
      <p:sp>
        <p:nvSpPr>
          <p:cNvPr id="18" name="Title 5">
            <a:extLst>
              <a:ext uri="{FF2B5EF4-FFF2-40B4-BE49-F238E27FC236}">
                <a16:creationId xmlns:a16="http://schemas.microsoft.com/office/drawing/2014/main" id="{8B096023-08DA-4085-A885-D24257239040}"/>
              </a:ext>
            </a:extLst>
          </p:cNvPr>
          <p:cNvSpPr txBox="1">
            <a:spLocks/>
          </p:cNvSpPr>
          <p:nvPr/>
        </p:nvSpPr>
        <p:spPr>
          <a:xfrm>
            <a:off x="257908" y="304801"/>
            <a:ext cx="12379568" cy="5282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34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%</a:t>
            </a:r>
            <a:r>
              <a:rPr kumimoji="0" lang="en-US" sz="2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EF4FCC-7B51-45FA-AA0C-6068D8E66373}"/>
              </a:ext>
            </a:extLst>
          </p:cNvPr>
          <p:cNvSpPr txBox="1">
            <a:spLocks/>
          </p:cNvSpPr>
          <p:nvPr/>
        </p:nvSpPr>
        <p:spPr>
          <a:xfrm>
            <a:off x="-187568" y="3670947"/>
            <a:ext cx="3399691" cy="3200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U.S.</a:t>
            </a:r>
            <a:b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7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DivorceFilings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DD8F6-14EE-4515-99D9-7DA051C11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718" y="4959593"/>
            <a:ext cx="2984008" cy="118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5690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Down 12">
            <a:extLst>
              <a:ext uri="{FF2B5EF4-FFF2-40B4-BE49-F238E27FC236}">
                <a16:creationId xmlns:a16="http://schemas.microsoft.com/office/drawing/2014/main" id="{2BEBCB53-8753-4747-90BF-A7A3DD4DF7ED}"/>
              </a:ext>
            </a:extLst>
          </p:cNvPr>
          <p:cNvSpPr/>
          <p:nvPr/>
        </p:nvSpPr>
        <p:spPr>
          <a:xfrm rot="10800000">
            <a:off x="-93785" y="-24736"/>
            <a:ext cx="12379569" cy="6858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8602AF-7689-4AC6-A2FD-6CB0C188E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31" y="3834529"/>
            <a:ext cx="4947138" cy="3023471"/>
          </a:xfrm>
          <a:prstGeom prst="rect">
            <a:avLst/>
          </a:prstGeom>
        </p:spPr>
      </p:pic>
      <p:sp>
        <p:nvSpPr>
          <p:cNvPr id="18" name="Title 5">
            <a:extLst>
              <a:ext uri="{FF2B5EF4-FFF2-40B4-BE49-F238E27FC236}">
                <a16:creationId xmlns:a16="http://schemas.microsoft.com/office/drawing/2014/main" id="{8B096023-08DA-4085-A885-D24257239040}"/>
              </a:ext>
            </a:extLst>
          </p:cNvPr>
          <p:cNvSpPr txBox="1">
            <a:spLocks/>
          </p:cNvSpPr>
          <p:nvPr/>
        </p:nvSpPr>
        <p:spPr>
          <a:xfrm>
            <a:off x="0" y="-468922"/>
            <a:ext cx="12379568" cy="5282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U.S.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+30%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F39C248-04EF-46E4-ACDC-8735B943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3661" y="4806485"/>
            <a:ext cx="3399691" cy="1325563"/>
          </a:xfrm>
        </p:spPr>
        <p:txBody>
          <a:bodyPr>
            <a:normAutofit fontScale="90000"/>
          </a:bodyPr>
          <a:lstStyle/>
          <a:p>
            <a:b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DivorceFilings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81E40F1-C9E3-44A0-9412-D92E253E62BA}"/>
              </a:ext>
            </a:extLst>
          </p:cNvPr>
          <p:cNvSpPr txBox="1">
            <a:spLocks/>
          </p:cNvSpPr>
          <p:nvPr/>
        </p:nvSpPr>
        <p:spPr>
          <a:xfrm>
            <a:off x="0" y="4752206"/>
            <a:ext cx="3528647" cy="1829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Divorce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Filings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A0F18DF-D3AB-4A16-AF7C-64CBB27C3153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2284749" y="-3253579"/>
            <a:ext cx="15328934" cy="13365156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During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COVID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51923373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52F9-9CAE-4C26-8FDD-624926E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5A6DD01-CF24-4095-8F50-96D61B5D8D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25" y="98425"/>
          <a:ext cx="352742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ackager Shell Object" showAsIcon="1" r:id="rId3" imgW="3527640" imgH="673200" progId="Package">
                  <p:embed/>
                </p:oleObj>
              </mc:Choice>
              <mc:Fallback>
                <p:oleObj name="Packager Shell Object" showAsIcon="1" r:id="rId3" imgW="3527640" imgH="673200" progId="Packag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5A6DD01-CF24-4095-8F50-96D61B5D8D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3527425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F1BC9F6-5FCE-4921-A03B-3BD840A09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2148840"/>
            <a:ext cx="13091160" cy="10119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9F57EB-C9A1-49E8-BD83-A04D8FA30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5217"/>
            <a:ext cx="2590800" cy="25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88924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63F57-B5B9-4534-9935-F8BCC0921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7E7E5-D28A-48BE-A1A8-305F0466D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A8EA34-3C6C-4F85-8E5A-38144AAF5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1145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98425" y="98425"/>
          <a:ext cx="362585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Packager Shell Object" showAsIcon="1" r:id="rId3" imgW="3626280" imgH="673200" progId="Package">
                  <p:embed/>
                </p:oleObj>
              </mc:Choice>
              <mc:Fallback>
                <p:oleObj name="Packager Shell Object" showAsIcon="1" r:id="rId3" imgW="3626280" imgH="673200" progId="Package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362585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165" y="0"/>
            <a:ext cx="14700740" cy="756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6549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C4AE-58AC-4F8C-9F7F-E3BA9FBE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42"/>
            <a:ext cx="12192000" cy="1143000"/>
          </a:xfrm>
        </p:spPr>
        <p:txBody>
          <a:bodyPr>
            <a:noAutofit/>
          </a:bodyPr>
          <a:lstStyle/>
          <a:p>
            <a:r>
              <a:rPr lang="en-US" sz="7200" b="1" u="sng" dirty="0">
                <a:latin typeface="Arial" panose="020B0604020202020204" pitchFamily="34" charset="0"/>
                <a:cs typeface="Arial" panose="020B0604020202020204" pitchFamily="34" charset="0"/>
              </a:rPr>
              <a:t>COD: U.S. 2020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A97B70-0F2D-41B1-821B-2780B08E6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82618"/>
            <a:ext cx="12192000" cy="52753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Deaths: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38,680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Deaths: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19,411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B9BC24-041F-45EE-AE66-45CE19256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05" y="1958236"/>
            <a:ext cx="2553415" cy="1002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4190A5-AF77-4FF1-806D-0A357467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3429000"/>
            <a:ext cx="4391025" cy="116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69953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C4AE-58AC-4F8C-9F7F-E3BA9FBE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8217"/>
            <a:ext cx="10911840" cy="1143000"/>
          </a:xfrm>
        </p:spPr>
        <p:txBody>
          <a:bodyPr>
            <a:noAutofit/>
          </a:bodyPr>
          <a:lstStyle/>
          <a:p>
            <a:r>
              <a:rPr lang="en-US" sz="7200" b="1" u="sng" dirty="0">
                <a:latin typeface="Arial" panose="020B0604020202020204" pitchFamily="34" charset="0"/>
                <a:cs typeface="Arial" panose="020B0604020202020204" pitchFamily="34" charset="0"/>
              </a:rPr>
              <a:t>COD: U.S. 2020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A97B70-0F2D-41B1-821B-2780B08E6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2753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Deaths: 38,680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Deaths: 19,411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B9BC24-041F-45EE-AE66-45CE19256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908" y="1279434"/>
            <a:ext cx="1622090" cy="636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4190A5-AF77-4FF1-806D-0A357467E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2" b="10101"/>
          <a:stretch/>
        </p:blipFill>
        <p:spPr>
          <a:xfrm>
            <a:off x="5658033" y="2075855"/>
            <a:ext cx="3016384" cy="5526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9F4D8E-0F97-411A-BBFB-122020A09B85}"/>
              </a:ext>
            </a:extLst>
          </p:cNvPr>
          <p:cNvSpPr txBox="1"/>
          <p:nvPr/>
        </p:nvSpPr>
        <p:spPr>
          <a:xfrm>
            <a:off x="228600" y="2628468"/>
            <a:ext cx="120396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1163" marR="0" lvl="0" indent="-411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Suicides: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47,511</a:t>
            </a:r>
          </a:p>
        </p:txBody>
      </p:sp>
      <p:pic>
        <p:nvPicPr>
          <p:cNvPr id="10" name="Picture 9" descr="Image result for image, logo, cdc">
            <a:extLst>
              <a:ext uri="{FF2B5EF4-FFF2-40B4-BE49-F238E27FC236}">
                <a16:creationId xmlns:a16="http://schemas.microsoft.com/office/drawing/2014/main" id="{ECC1A49B-7076-4A68-B4BC-B2A451AB5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8360899" y="4541521"/>
            <a:ext cx="3831102" cy="231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01313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0" y="4202711"/>
            <a:ext cx="121920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All of 2022?</a:t>
            </a:r>
          </a:p>
        </p:txBody>
      </p:sp>
    </p:spTree>
    <p:extLst>
      <p:ext uri="{BB962C8B-B14F-4D97-AF65-F5344CB8AC3E}">
        <p14:creationId xmlns:p14="http://schemas.microsoft.com/office/powerpoint/2010/main" val="10927893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-29821" y="-23446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8204A3-D451-40D0-9E2B-7B7B511D0FF8}"/>
              </a:ext>
            </a:extLst>
          </p:cNvPr>
          <p:cNvSpPr txBox="1">
            <a:spLocks/>
          </p:cNvSpPr>
          <p:nvPr/>
        </p:nvSpPr>
        <p:spPr>
          <a:xfrm>
            <a:off x="1230226" y="2435874"/>
            <a:ext cx="5724745" cy="11350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27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2012339" y="4513033"/>
            <a:ext cx="4160520" cy="1937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CY 2020 v.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CY 2019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0F0B24B-034B-40CC-9B1F-8BB59CC908E2}"/>
              </a:ext>
            </a:extLst>
          </p:cNvPr>
          <p:cNvSpPr txBox="1">
            <a:spLocks/>
          </p:cNvSpPr>
          <p:nvPr/>
        </p:nvSpPr>
        <p:spPr>
          <a:xfrm>
            <a:off x="0" y="-2822037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Reports Suicides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9E60F1-C3BE-4F96-977E-D8AB01363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859" y="5059680"/>
            <a:ext cx="5994192" cy="17983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C6511E8-B5CA-4943-861B-5951DAB05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508" y="1308688"/>
            <a:ext cx="4735115" cy="22622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Calls: Suicide Lifeline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102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3753C29-A989-4A9C-9AA0-D21F53C75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120" y="1168399"/>
            <a:ext cx="10779760" cy="3037841"/>
          </a:xfrm>
        </p:spPr>
        <p:txBody>
          <a:bodyPr>
            <a:normAutofit/>
          </a:bodyPr>
          <a:lstStyle/>
          <a:p>
            <a:r>
              <a:rPr lang="en-US" sz="5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The Hybrid Workplace </a:t>
            </a:r>
            <a:br>
              <a:rPr lang="en-US" sz="5400" b="0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sz="5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Threats, Liabilities, Employer Exposure 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C4BD76-03F5-4029-B449-9C907B09E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124616"/>
            <a:ext cx="10876280" cy="156498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Employee Life  Safety Issues: </a:t>
            </a:r>
          </a:p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WFH Simultaneous WFO</a:t>
            </a:r>
          </a:p>
        </p:txBody>
      </p:sp>
    </p:spTree>
    <p:extLst>
      <p:ext uri="{BB962C8B-B14F-4D97-AF65-F5344CB8AC3E}">
        <p14:creationId xmlns:p14="http://schemas.microsoft.com/office/powerpoint/2010/main" val="88997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3753C29-A989-4A9C-9AA0-D21F53C75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120" y="1168399"/>
            <a:ext cx="10779760" cy="3037841"/>
          </a:xfrm>
        </p:spPr>
        <p:txBody>
          <a:bodyPr>
            <a:normAutofit/>
          </a:bodyPr>
          <a:lstStyle/>
          <a:p>
            <a:r>
              <a:rPr lang="en-US" sz="5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The Hybrid Workplace </a:t>
            </a:r>
            <a:br>
              <a:rPr lang="en-US" sz="5400" b="0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sz="5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Threats, Liabilities, Employer Exposure 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C4BD76-03F5-4029-B449-9C907B09E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124616"/>
            <a:ext cx="10876280" cy="156498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Employee Life  Safety Issues: </a:t>
            </a:r>
          </a:p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WFH Simultaneous WFO</a:t>
            </a:r>
          </a:p>
        </p:txBody>
      </p:sp>
    </p:spTree>
    <p:extLst>
      <p:ext uri="{BB962C8B-B14F-4D97-AF65-F5344CB8AC3E}">
        <p14:creationId xmlns:p14="http://schemas.microsoft.com/office/powerpoint/2010/main" val="2372882594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-251291" y="0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8204A3-D451-40D0-9E2B-7B7B511D0FF8}"/>
              </a:ext>
            </a:extLst>
          </p:cNvPr>
          <p:cNvSpPr txBox="1">
            <a:spLocks/>
          </p:cNvSpPr>
          <p:nvPr/>
        </p:nvSpPr>
        <p:spPr>
          <a:xfrm>
            <a:off x="1008756" y="2780950"/>
            <a:ext cx="5724745" cy="11350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3X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1790868" y="4575420"/>
            <a:ext cx="4160520" cy="1937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CY 2020 v.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CY 2019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0F0B24B-034B-40CC-9B1F-8BB59CC908E2}"/>
              </a:ext>
            </a:extLst>
          </p:cNvPr>
          <p:cNvSpPr txBox="1">
            <a:spLocks/>
          </p:cNvSpPr>
          <p:nvPr/>
        </p:nvSpPr>
        <p:spPr>
          <a:xfrm>
            <a:off x="0" y="-2822037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Reports Suicides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6511E8-B5CA-4943-861B-5951DAB05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030" y="2103437"/>
            <a:ext cx="419845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b="1" dirty="0">
                <a:latin typeface="Arial" panose="020B0604020202020204" pitchFamily="34" charset="0"/>
                <a:cs typeface="Arial" panose="020B0604020202020204" pitchFamily="34" charset="0"/>
              </a:rPr>
              <a:t>Reported Feeling Anxious or Depressed 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Image result for image, logo, cdc">
            <a:extLst>
              <a:ext uri="{FF2B5EF4-FFF2-40B4-BE49-F238E27FC236}">
                <a16:creationId xmlns:a16="http://schemas.microsoft.com/office/drawing/2014/main" id="{3885EEB3-4664-458F-92FE-036C741F2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8164106" y="4439394"/>
            <a:ext cx="4027894" cy="24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37970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1634387" y="132002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8204A3-D451-40D0-9E2B-7B7B511D0FF8}"/>
              </a:ext>
            </a:extLst>
          </p:cNvPr>
          <p:cNvSpPr txBox="1">
            <a:spLocks/>
          </p:cNvSpPr>
          <p:nvPr/>
        </p:nvSpPr>
        <p:spPr>
          <a:xfrm>
            <a:off x="2880360" y="2925682"/>
            <a:ext cx="5724745" cy="11350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3X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3662472" y="4688587"/>
            <a:ext cx="4160520" cy="1937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CY 2020 v.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CY 2019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0F0B24B-034B-40CC-9B1F-8BB59CC908E2}"/>
              </a:ext>
            </a:extLst>
          </p:cNvPr>
          <p:cNvSpPr txBox="1">
            <a:spLocks/>
          </p:cNvSpPr>
          <p:nvPr/>
        </p:nvSpPr>
        <p:spPr>
          <a:xfrm>
            <a:off x="0" y="-2822037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Reports Suicides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6511E8-B5CA-4943-861B-5951DAB05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8459"/>
            <a:ext cx="3657601" cy="1325563"/>
          </a:xfrm>
        </p:spPr>
        <p:txBody>
          <a:bodyPr>
            <a:normAutofit fontScale="90000"/>
          </a:bodyPr>
          <a:lstStyle/>
          <a:p>
            <a:r>
              <a:rPr lang="en-US" sz="4900" b="1" u="sng" dirty="0">
                <a:latin typeface="Arial" panose="020B0604020202020204" pitchFamily="34" charset="0"/>
                <a:cs typeface="Arial" panose="020B0604020202020204" pitchFamily="34" charset="0"/>
              </a:rPr>
              <a:t>Reported Feeling Anxious or Depressed </a:t>
            </a:r>
            <a:b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Image result for image, logo, cdc">
            <a:extLst>
              <a:ext uri="{FF2B5EF4-FFF2-40B4-BE49-F238E27FC236}">
                <a16:creationId xmlns:a16="http://schemas.microsoft.com/office/drawing/2014/main" id="{3885EEB3-4664-458F-92FE-036C741F2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8164106" y="4439394"/>
            <a:ext cx="4027894" cy="24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D296C6E-A819-4109-8E99-E878C3763991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2620028" y="-3189365"/>
            <a:ext cx="15328934" cy="13365156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During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COVID 19</a:t>
            </a:r>
          </a:p>
        </p:txBody>
      </p:sp>
    </p:spTree>
    <p:extLst>
      <p:ext uri="{BB962C8B-B14F-4D97-AF65-F5344CB8AC3E}">
        <p14:creationId xmlns:p14="http://schemas.microsoft.com/office/powerpoint/2010/main" val="1277035234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3CEB5E-DB2E-4EEF-8E70-58A12E2A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754" y="198120"/>
            <a:ext cx="12192000" cy="1143000"/>
          </a:xfrm>
        </p:spPr>
        <p:txBody>
          <a:bodyPr>
            <a:noAutofit/>
          </a:bodyPr>
          <a:lstStyle/>
          <a:p>
            <a:r>
              <a:rPr 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Suicides: U.S. 2018</a:t>
            </a:r>
            <a:endParaRPr lang="en-US" sz="6000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4225C-3077-4D1D-8E2D-AFA69744E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80142"/>
            <a:ext cx="12192000" cy="5257797"/>
          </a:xfrm>
        </p:spPr>
        <p:txBody>
          <a:bodyPr/>
          <a:lstStyle/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in middle-aged white men.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Average: 132 suicides per day.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males = 69.67% of suicides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Firearms = 50.57% of all suicide deaths.</a:t>
            </a:r>
          </a:p>
          <a:p>
            <a:endParaRPr lang="en-US" dirty="0"/>
          </a:p>
        </p:txBody>
      </p:sp>
      <p:pic>
        <p:nvPicPr>
          <p:cNvPr id="5" name="Picture 4" descr="Image result for image, logo, cdc">
            <a:extLst>
              <a:ext uri="{FF2B5EF4-FFF2-40B4-BE49-F238E27FC236}">
                <a16:creationId xmlns:a16="http://schemas.microsoft.com/office/drawing/2014/main" id="{A5A75DF1-7CCD-4ECD-9CDB-1326C26F8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822960" y="111371"/>
            <a:ext cx="2391509" cy="131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40104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A3ED7-E441-41A0-A792-DB3BF8CEC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555631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of 10 Corp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9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xecutives</a:t>
            </a:r>
            <a:endParaRPr lang="en-US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E370C-B4EF-4B26-A5F6-D10AFA938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01311"/>
            <a:ext cx="12115233" cy="41566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 experienced poor mental health during the coronavirus crisis, prompting a number of them to re-evaluate and improve </a:t>
            </a:r>
          </a:p>
          <a:p>
            <a:pPr marL="0" indent="0">
              <a:buNone/>
            </a:pPr>
            <a:r>
              <a:rPr lang="en-US" sz="5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work-life balance.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78BCE5-D93C-463D-80E0-5A45F792A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8" t="9111" r="9892" b="51232"/>
          <a:stretch/>
        </p:blipFill>
        <p:spPr>
          <a:xfrm>
            <a:off x="8711380" y="5132438"/>
            <a:ext cx="3480620" cy="17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6454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-29821" y="-23446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8204A3-D451-40D0-9E2B-7B7B511D0FF8}"/>
              </a:ext>
            </a:extLst>
          </p:cNvPr>
          <p:cNvSpPr txBox="1">
            <a:spLocks/>
          </p:cNvSpPr>
          <p:nvPr/>
        </p:nvSpPr>
        <p:spPr>
          <a:xfrm>
            <a:off x="1473223" y="2462320"/>
            <a:ext cx="5724745" cy="11350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30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2012339" y="4513033"/>
            <a:ext cx="4160520" cy="1937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U.S. Military Reports Suicides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0F0B24B-034B-40CC-9B1F-8BB59CC908E2}"/>
              </a:ext>
            </a:extLst>
          </p:cNvPr>
          <p:cNvSpPr txBox="1">
            <a:spLocks/>
          </p:cNvSpPr>
          <p:nvPr/>
        </p:nvSpPr>
        <p:spPr>
          <a:xfrm>
            <a:off x="0" y="-2822037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Reports Suicides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332D5-72E8-44F9-970C-83942792D8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16068" r="10106" b="15555"/>
          <a:stretch/>
        </p:blipFill>
        <p:spPr>
          <a:xfrm>
            <a:off x="7827280" y="2297722"/>
            <a:ext cx="4364720" cy="45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39316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Up 4">
            <a:extLst>
              <a:ext uri="{FF2B5EF4-FFF2-40B4-BE49-F238E27FC236}">
                <a16:creationId xmlns:a16="http://schemas.microsoft.com/office/drawing/2014/main" id="{7F8165AD-0E71-4929-B149-52F34346A39D}"/>
              </a:ext>
            </a:extLst>
          </p:cNvPr>
          <p:cNvSpPr/>
          <p:nvPr/>
        </p:nvSpPr>
        <p:spPr>
          <a:xfrm>
            <a:off x="-29821" y="-23446"/>
            <a:ext cx="8244840" cy="78028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8204A3-D451-40D0-9E2B-7B7B511D0FF8}"/>
              </a:ext>
            </a:extLst>
          </p:cNvPr>
          <p:cNvSpPr txBox="1">
            <a:spLocks/>
          </p:cNvSpPr>
          <p:nvPr/>
        </p:nvSpPr>
        <p:spPr>
          <a:xfrm>
            <a:off x="1473223" y="2462320"/>
            <a:ext cx="5724745" cy="113506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30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%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C8B776-AFA1-4621-B03E-4DA4241F406F}"/>
              </a:ext>
            </a:extLst>
          </p:cNvPr>
          <p:cNvSpPr txBox="1">
            <a:spLocks/>
          </p:cNvSpPr>
          <p:nvPr/>
        </p:nvSpPr>
        <p:spPr>
          <a:xfrm>
            <a:off x="2012339" y="4513033"/>
            <a:ext cx="4160520" cy="1937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U.S. Military Reports Suicides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0F0B24B-034B-40CC-9B1F-8BB59CC908E2}"/>
              </a:ext>
            </a:extLst>
          </p:cNvPr>
          <p:cNvSpPr txBox="1">
            <a:spLocks/>
          </p:cNvSpPr>
          <p:nvPr/>
        </p:nvSpPr>
        <p:spPr>
          <a:xfrm>
            <a:off x="0" y="-2822037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Reports Suicides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332D5-72E8-44F9-970C-83942792D8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16068" r="10106" b="15555"/>
          <a:stretch/>
        </p:blipFill>
        <p:spPr>
          <a:xfrm>
            <a:off x="7827280" y="-23446"/>
            <a:ext cx="4364720" cy="688144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50D4DFC3-A695-4AF4-9999-D6B533624539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2528588" y="-3253578"/>
            <a:ext cx="15328934" cy="13365156"/>
          </a:xfrm>
          <a:prstGeom prst="rect">
            <a:avLst/>
          </a:prstGeom>
          <a:solidFill>
            <a:srgbClr val="C0C0C0">
              <a:alpha val="7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During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COVID 19</a:t>
            </a:r>
          </a:p>
        </p:txBody>
      </p:sp>
    </p:spTree>
    <p:extLst>
      <p:ext uri="{BB962C8B-B14F-4D97-AF65-F5344CB8AC3E}">
        <p14:creationId xmlns:p14="http://schemas.microsoft.com/office/powerpoint/2010/main" val="1654213752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C4AE-58AC-4F8C-9F7F-E3BA9FBE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13884" y="439618"/>
            <a:ext cx="13505884" cy="1143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Considered Suicide </a:t>
            </a:r>
            <a:b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COVID19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A97B70-0F2D-41B1-821B-2780B08E6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28446"/>
            <a:ext cx="12192000" cy="527538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10% All US Adults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30% w/o HS Diploma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13% w HS Diploma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44% of PTSD</a:t>
            </a:r>
          </a:p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30% Unpaid Caregivers</a:t>
            </a:r>
            <a:endParaRPr lang="en-US" sz="1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mage result for image, logo, cdc">
            <a:extLst>
              <a:ext uri="{FF2B5EF4-FFF2-40B4-BE49-F238E27FC236}">
                <a16:creationId xmlns:a16="http://schemas.microsoft.com/office/drawing/2014/main" id="{F652A463-95BD-427F-B83D-221F68970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29539"/>
          <a:stretch/>
        </p:blipFill>
        <p:spPr bwMode="auto">
          <a:xfrm>
            <a:off x="8023541" y="4443046"/>
            <a:ext cx="4168459" cy="241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01704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74C8-3E60-4DF3-9F21-7973324F8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58961"/>
            <a:ext cx="12192000" cy="4709161"/>
          </a:xfrm>
        </p:spPr>
        <p:txBody>
          <a:bodyPr>
            <a:noAutofit/>
          </a:bodyPr>
          <a:lstStyle/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53% + emotionally exhausted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53% 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feeling of sadness in day-to-day life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50% + irritable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42% + confused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38% + insomnia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32% + anger</a:t>
            </a:r>
          </a:p>
          <a:p>
            <a:pPr algn="l"/>
            <a:r>
              <a:rPr lang="en-US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24% + feelings of guilt</a:t>
            </a:r>
            <a:endParaRPr 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91F5A-3077-450D-832E-8F4369E81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t="25087" r="5131" b="21765"/>
          <a:stretch/>
        </p:blipFill>
        <p:spPr>
          <a:xfrm>
            <a:off x="6946900" y="5059680"/>
            <a:ext cx="5245100" cy="17983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3B9BC8-3AF9-4549-A8FF-824492B3446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Overall Stress + Depression</a:t>
            </a:r>
          </a:p>
        </p:txBody>
      </p:sp>
    </p:spTree>
    <p:extLst>
      <p:ext uri="{BB962C8B-B14F-4D97-AF65-F5344CB8AC3E}">
        <p14:creationId xmlns:p14="http://schemas.microsoft.com/office/powerpoint/2010/main" val="327675614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1064C-0D2A-4840-A4C6-0A277C770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-2008247"/>
            <a:ext cx="109728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0927C-CC9E-455A-9F64-A28D77C34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51037"/>
            <a:ext cx="12192000" cy="4906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Per-day # of anxiety screens 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+535%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Aug v. Jan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Per-day # of depression screens 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+709%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 Aug v. Jan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EFEDD-B0F3-4758-845C-8523515CA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60" y="4921877"/>
            <a:ext cx="5044440" cy="19361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EAC0A35-82F9-459B-ACBA-5607935627BB}"/>
              </a:ext>
            </a:extLst>
          </p:cNvPr>
          <p:cNvSpPr txBox="1">
            <a:spLocks/>
          </p:cNvSpPr>
          <p:nvPr/>
        </p:nvSpPr>
        <p:spPr>
          <a:xfrm>
            <a:off x="198120" y="289878"/>
            <a:ext cx="119938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Overall Stress + Depression</a:t>
            </a:r>
          </a:p>
        </p:txBody>
      </p:sp>
    </p:spTree>
    <p:extLst>
      <p:ext uri="{BB962C8B-B14F-4D97-AF65-F5344CB8AC3E}">
        <p14:creationId xmlns:p14="http://schemas.microsoft.com/office/powerpoint/2010/main" val="399809042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858D-BD9A-4BC6-9278-B77092AA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854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988 </a:t>
            </a:r>
            <a:b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Image result for image, logo, fcc">
            <a:extLst>
              <a:ext uri="{FF2B5EF4-FFF2-40B4-BE49-F238E27FC236}">
                <a16:creationId xmlns:a16="http://schemas.microsoft.com/office/drawing/2014/main" id="{813F9EDC-EB7F-4AB5-A707-32ABC3A29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630" y="0"/>
            <a:ext cx="624299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EE0D6-1C49-40F3-9373-B5145F8A9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5" y="4849296"/>
            <a:ext cx="10516511" cy="1322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63F701-29AB-4178-8A1C-78B36E3B9A35}"/>
              </a:ext>
            </a:extLst>
          </p:cNvPr>
          <p:cNvSpPr txBox="1"/>
          <p:nvPr/>
        </p:nvSpPr>
        <p:spPr>
          <a:xfrm>
            <a:off x="345375" y="2725637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Suicide 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Prevention Lifeline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Authorized 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July 2020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937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47585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 Signs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May Become Suicidal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730414"/>
            <a:ext cx="6019800" cy="546903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sadness or moodiness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Sudden calmness 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Withdrawal 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personality and/or appearance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1186" y="1730414"/>
            <a:ext cx="6207368" cy="556742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Dangerous or self-harmful behavior 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trauma or life crisis 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preparations</a:t>
            </a:r>
          </a:p>
          <a:p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Threatening suicide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16305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C4AE-58AC-4F8C-9F7F-E3BA9FBE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sz="7200" b="1" u="sng" dirty="0">
                <a:latin typeface="Arial" panose="020B0604020202020204" pitchFamily="34" charset="0"/>
                <a:cs typeface="Arial" panose="020B0604020202020204" pitchFamily="34" charset="0"/>
              </a:rPr>
              <a:t>COD: U.S. 2020-2021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A97B70-0F2D-41B1-821B-2780B08E6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15249"/>
            <a:ext cx="12801600" cy="5675056"/>
          </a:xfrm>
        </p:spPr>
        <p:txBody>
          <a:bodyPr>
            <a:normAutofit fontScale="62500" lnSpcReduction="20000"/>
          </a:bodyPr>
          <a:lstStyle/>
          <a:p>
            <a:r>
              <a:rPr lang="en-US" sz="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Deaths: 38,680</a:t>
            </a:r>
          </a:p>
          <a:p>
            <a:r>
              <a:rPr lang="en-US" sz="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Gun Deaths: 19,411</a:t>
            </a:r>
          </a:p>
          <a:p>
            <a:r>
              <a:rPr lang="en-US" sz="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Suicides 47,511</a:t>
            </a:r>
            <a:endParaRPr lang="en-US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Overdoses: </a:t>
            </a:r>
          </a:p>
          <a:p>
            <a:pPr marL="0" indent="0">
              <a:buNone/>
            </a:pPr>
            <a:r>
              <a:rPr lang="en-US" sz="28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100,000+</a:t>
            </a:r>
          </a:p>
          <a:p>
            <a:pPr marL="0" indent="0">
              <a:buNone/>
            </a:pP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B9BC24-041F-45EE-AE66-45CE19256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09" y="1260850"/>
            <a:ext cx="1622090" cy="636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4190A5-AF77-4FF1-806D-0A357467E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2" b="10101"/>
          <a:stretch/>
        </p:blipFill>
        <p:spPr>
          <a:xfrm>
            <a:off x="5133680" y="1897558"/>
            <a:ext cx="3016384" cy="552613"/>
          </a:xfrm>
          <a:prstGeom prst="rect">
            <a:avLst/>
          </a:prstGeom>
        </p:spPr>
      </p:pic>
      <p:pic>
        <p:nvPicPr>
          <p:cNvPr id="7" name="Picture 6" descr="Image result for image, logo, cdc">
            <a:extLst>
              <a:ext uri="{FF2B5EF4-FFF2-40B4-BE49-F238E27FC236}">
                <a16:creationId xmlns:a16="http://schemas.microsoft.com/office/drawing/2014/main" id="{CE581563-67E5-4B2B-A707-8AF9F46FC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9734309" y="4425882"/>
            <a:ext cx="2457691" cy="205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image, logo, cdc">
            <a:extLst>
              <a:ext uri="{FF2B5EF4-FFF2-40B4-BE49-F238E27FC236}">
                <a16:creationId xmlns:a16="http://schemas.microsoft.com/office/drawing/2014/main" id="{3A730634-5AA4-41A1-8A2E-D4377178B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1217" r="14119" b="9696"/>
          <a:stretch/>
        </p:blipFill>
        <p:spPr bwMode="auto">
          <a:xfrm>
            <a:off x="4246143" y="2536296"/>
            <a:ext cx="1065134" cy="56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34210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0" y="4202711"/>
            <a:ext cx="121920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All of 2022?</a:t>
            </a:r>
          </a:p>
        </p:txBody>
      </p:sp>
    </p:spTree>
    <p:extLst>
      <p:ext uri="{BB962C8B-B14F-4D97-AF65-F5344CB8AC3E}">
        <p14:creationId xmlns:p14="http://schemas.microsoft.com/office/powerpoint/2010/main" val="2462930616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06AA4-3F49-45D6-800B-F91C35357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5814646" cy="685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u="sng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Stress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Family/School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Commuting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5400" b="1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Wave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Quarantine</a:t>
            </a:r>
          </a:p>
          <a:p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Income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438AC-1834-4D84-8E1B-65CDA7F81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r="45754"/>
          <a:stretch/>
        </p:blipFill>
        <p:spPr>
          <a:xfrm>
            <a:off x="5416062" y="0"/>
            <a:ext cx="6775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45607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7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 Flags </a:t>
            </a:r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May Become Violent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88962"/>
            <a:ext cx="6019800" cy="546903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Fascination w weapons/incidents of violence</a:t>
            </a:r>
          </a:p>
          <a:p>
            <a:r>
              <a:rPr lang="en-US" b="1" dirty="0">
                <a:solidFill>
                  <a:srgbClr val="FFFF00"/>
                </a:solidFill>
              </a:rPr>
              <a:t>General narcissistic attitude</a:t>
            </a:r>
          </a:p>
          <a:p>
            <a:r>
              <a:rPr lang="en-US" b="1" dirty="0">
                <a:solidFill>
                  <a:srgbClr val="FFFF00"/>
                </a:solidFill>
              </a:rPr>
              <a:t>Disruptive outbursts or temper flare-ups disproportional to source of agitation 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attempts to argue against co-workers</a:t>
            </a:r>
          </a:p>
          <a:p>
            <a:r>
              <a:rPr lang="en-US" b="1" dirty="0">
                <a:solidFill>
                  <a:srgbClr val="FFFF00"/>
                </a:solidFill>
              </a:rPr>
              <a:t>Tendency to interpret daily events in a morbid or pernicious way 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display of "victim-syndrome"</a:t>
            </a:r>
          </a:p>
          <a:p>
            <a:r>
              <a:rPr lang="en-US" b="1" dirty="0">
                <a:solidFill>
                  <a:srgbClr val="FFFF00"/>
                </a:solidFill>
              </a:rPr>
              <a:t>Controlling or demanding personality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693762"/>
            <a:ext cx="6019799" cy="556742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General tendency to make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co-workers uncomfortable</a:t>
            </a:r>
          </a:p>
          <a:p>
            <a:r>
              <a:rPr lang="en-US" b="1" dirty="0">
                <a:solidFill>
                  <a:srgbClr val="FFFF00"/>
                </a:solidFill>
              </a:rPr>
              <a:t>Proponent of general and "inter-office" conspiracy theories </a:t>
            </a:r>
          </a:p>
          <a:p>
            <a:r>
              <a:rPr lang="en-US" b="1" dirty="0">
                <a:solidFill>
                  <a:srgbClr val="FFFF00"/>
                </a:solidFill>
              </a:rPr>
              <a:t> Multiple gun ownership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complaints, negative comments, or consistently filing grievances </a:t>
            </a:r>
          </a:p>
          <a:p>
            <a:r>
              <a:rPr lang="en-US" b="1" dirty="0">
                <a:solidFill>
                  <a:srgbClr val="FFFF00"/>
                </a:solidFill>
              </a:rPr>
              <a:t>Persistent, inappropriate anger</a:t>
            </a:r>
          </a:p>
          <a:p>
            <a:r>
              <a:rPr lang="en-US" b="1" dirty="0">
                <a:solidFill>
                  <a:srgbClr val="FFFF00"/>
                </a:solidFill>
              </a:rPr>
              <a:t>Affiliation with fringe, anti-government, or racist organizations </a:t>
            </a:r>
          </a:p>
          <a:p>
            <a:r>
              <a:rPr lang="en-US" b="1" dirty="0">
                <a:solidFill>
                  <a:srgbClr val="FFFF00"/>
                </a:solidFill>
              </a:rPr>
              <a:t>Indications of drug or alcohol abuse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645146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7"/>
            <a:ext cx="12192000" cy="16906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 Flags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</a:t>
            </a: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Who May Become Violent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88962"/>
            <a:ext cx="6019800" cy="546903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Fascination w weapons/incidents of violence</a:t>
            </a:r>
          </a:p>
          <a:p>
            <a:r>
              <a:rPr lang="en-US" b="1" dirty="0">
                <a:solidFill>
                  <a:srgbClr val="FFFF00"/>
                </a:solidFill>
              </a:rPr>
              <a:t>General narcissistic attitude</a:t>
            </a:r>
          </a:p>
          <a:p>
            <a:r>
              <a:rPr lang="en-US" b="1" dirty="0">
                <a:solidFill>
                  <a:srgbClr val="FFFF00"/>
                </a:solidFill>
              </a:rPr>
              <a:t>Disruptive outbursts or temper flare-ups disproportional to source of agitation 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attempts to argue against co-workers</a:t>
            </a:r>
          </a:p>
          <a:p>
            <a:r>
              <a:rPr lang="en-US" b="1" dirty="0">
                <a:solidFill>
                  <a:srgbClr val="FFFF00"/>
                </a:solidFill>
              </a:rPr>
              <a:t>Tendency to interpret daily events in a morbid or pernicious way 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display of "victim-syndrome"</a:t>
            </a:r>
          </a:p>
          <a:p>
            <a:r>
              <a:rPr lang="en-US" b="1" dirty="0">
                <a:solidFill>
                  <a:srgbClr val="FFFF00"/>
                </a:solidFill>
              </a:rPr>
              <a:t>Controlling or demanding personality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693762"/>
            <a:ext cx="6019799" cy="556742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General tendency to make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co-workers uncomfortable</a:t>
            </a:r>
          </a:p>
          <a:p>
            <a:r>
              <a:rPr lang="en-US" b="1" dirty="0">
                <a:solidFill>
                  <a:srgbClr val="FFFF00"/>
                </a:solidFill>
              </a:rPr>
              <a:t>Proponent of general and "inter-office" conspiracy theories </a:t>
            </a:r>
          </a:p>
          <a:p>
            <a:r>
              <a:rPr lang="en-US" b="1" dirty="0">
                <a:solidFill>
                  <a:srgbClr val="FFFF00"/>
                </a:solidFill>
              </a:rPr>
              <a:t> Multiple gun ownership</a:t>
            </a:r>
          </a:p>
          <a:p>
            <a:r>
              <a:rPr lang="en-US" b="1" dirty="0">
                <a:solidFill>
                  <a:srgbClr val="FFFF00"/>
                </a:solidFill>
              </a:rPr>
              <a:t>Consistent complaints, negative comments, or consistently filing grievances </a:t>
            </a:r>
          </a:p>
          <a:p>
            <a:r>
              <a:rPr lang="en-US" b="1" dirty="0">
                <a:solidFill>
                  <a:srgbClr val="FFFF00"/>
                </a:solidFill>
              </a:rPr>
              <a:t>Persistent, inappropriate anger</a:t>
            </a:r>
          </a:p>
          <a:p>
            <a:r>
              <a:rPr lang="en-US" b="1" dirty="0">
                <a:solidFill>
                  <a:srgbClr val="FFFF00"/>
                </a:solidFill>
              </a:rPr>
              <a:t>Affiliation with fringe, anti-government, or racist organizations </a:t>
            </a:r>
          </a:p>
          <a:p>
            <a:r>
              <a:rPr lang="en-US" b="1" dirty="0">
                <a:solidFill>
                  <a:srgbClr val="FFFF00"/>
                </a:solidFill>
              </a:rPr>
              <a:t>Indications of drug or alcohol abuse</a:t>
            </a:r>
          </a:p>
          <a:p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003066D-4F55-47E0-A234-79EC6EF62EF7}"/>
              </a:ext>
            </a:extLst>
          </p:cNvPr>
          <p:cNvSpPr txBox="1">
            <a:spLocks/>
          </p:cNvSpPr>
          <p:nvPr/>
        </p:nvSpPr>
        <p:spPr bwMode="auto">
          <a:xfrm>
            <a:off x="-2930570" y="-2798795"/>
            <a:ext cx="15727279" cy="12455589"/>
          </a:xfrm>
          <a:prstGeom prst="rect">
            <a:avLst/>
          </a:prstGeom>
          <a:solidFill>
            <a:sysClr val="window" lastClr="FFFFFF">
              <a:lumMod val="85000"/>
              <a:alpha val="58000"/>
            </a:sys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Train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Your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Employees</a:t>
            </a:r>
          </a:p>
        </p:txBody>
      </p:sp>
    </p:spTree>
    <p:extLst>
      <p:ext uri="{BB962C8B-B14F-4D97-AF65-F5344CB8AC3E}">
        <p14:creationId xmlns:p14="http://schemas.microsoft.com/office/powerpoint/2010/main" val="328980150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7"/>
            <a:ext cx="12192000" cy="1690688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Flags </a:t>
            </a:r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May Become Violent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88962"/>
            <a:ext cx="6019800" cy="546903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Suffers what the individual considers a profound, public humiliation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Passed over for promotion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makes critical mistake that negatively affects the company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publicly reprimanded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teased or otherwise harassed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88962"/>
            <a:ext cx="6019799" cy="556742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fired,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laid-off, "downsized"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Personal life trauma resulting in a feeling of helplessness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Divorce, separation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Death of spouse, family member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Dramatic increase in anxiety, anger, depression (swift, observable mood swing)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265789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7"/>
            <a:ext cx="12192000" cy="16906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Flags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</a:t>
            </a: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May Become Violent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88962"/>
            <a:ext cx="6019800" cy="546903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Suffers what the individual considers a profound, public humiliation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Passed over for promotion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makes critical mistake that negatively affects the company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publicly reprimanded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teased or otherwise harassed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88962"/>
            <a:ext cx="6019799" cy="556742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 is fired,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laid-off, "downsized"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Personal life trauma resulting in a feeling of helplessness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Divorce, separation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Death of spouse, family member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Dramatic increase in anxiety, anger, depression (swift, observable mood swing) </a:t>
            </a:r>
          </a:p>
          <a:p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4BBDC0E-1647-4440-8BF4-F44D82B9A96A}"/>
              </a:ext>
            </a:extLst>
          </p:cNvPr>
          <p:cNvSpPr txBox="1">
            <a:spLocks/>
          </p:cNvSpPr>
          <p:nvPr/>
        </p:nvSpPr>
        <p:spPr bwMode="auto">
          <a:xfrm>
            <a:off x="-2674808" y="-2798795"/>
            <a:ext cx="16596736" cy="12455589"/>
          </a:xfrm>
          <a:prstGeom prst="rect">
            <a:avLst/>
          </a:prstGeom>
          <a:solidFill>
            <a:sysClr val="window" lastClr="FFFFFF">
              <a:lumMod val="85000"/>
              <a:alpha val="58000"/>
            </a:sys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Train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Your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Employees</a:t>
            </a:r>
          </a:p>
        </p:txBody>
      </p:sp>
    </p:spTree>
    <p:extLst>
      <p:ext uri="{BB962C8B-B14F-4D97-AF65-F5344CB8AC3E}">
        <p14:creationId xmlns:p14="http://schemas.microsoft.com/office/powerpoint/2010/main" val="378214713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8"/>
            <a:ext cx="12192000" cy="250432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 Signs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May Become Suicidal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1" y="2096174"/>
            <a:ext cx="6019800" cy="5469037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sadness or moodiness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Sudden calmness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Withdrawal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personality and/or appearance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705773"/>
            <a:ext cx="6019799" cy="55674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Dangerous or self-harmful behavior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trauma or life crisis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preparations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Threatening suicide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94944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3F17-A4EE-45E3-BB83-A2146CB2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4308"/>
            <a:ext cx="12192000" cy="250432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 Signs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Employees Who May </a:t>
            </a: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Become Suicidal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1274A-C663-4C4C-8173-07F6D7E25F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1" y="2096174"/>
            <a:ext cx="6019800" cy="5469037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sadness or moodiness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Sudden calmness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Withdrawal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personality and/or appearance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DEA47-8CDF-4D8E-AAFE-1F3C7444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705773"/>
            <a:ext cx="6019799" cy="55674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Dangerous or self-harmful behavior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trauma or life crisis 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preparations</a:t>
            </a:r>
          </a:p>
          <a:p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Threatening suicide </a:t>
            </a:r>
          </a:p>
          <a:p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EAF7B815-90D4-43E8-B680-B8D3DC17D806}"/>
              </a:ext>
            </a:extLst>
          </p:cNvPr>
          <p:cNvSpPr txBox="1">
            <a:spLocks/>
          </p:cNvSpPr>
          <p:nvPr/>
        </p:nvSpPr>
        <p:spPr bwMode="auto">
          <a:xfrm>
            <a:off x="-3045456" y="-2798795"/>
            <a:ext cx="15727279" cy="12455589"/>
          </a:xfrm>
          <a:prstGeom prst="rect">
            <a:avLst/>
          </a:prstGeom>
          <a:solidFill>
            <a:sysClr val="window" lastClr="FFFFFF">
              <a:lumMod val="85000"/>
              <a:alpha val="58000"/>
            </a:sys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Train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Your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Employees</a:t>
            </a:r>
          </a:p>
        </p:txBody>
      </p:sp>
    </p:spTree>
    <p:extLst>
      <p:ext uri="{BB962C8B-B14F-4D97-AF65-F5344CB8AC3E}">
        <p14:creationId xmlns:p14="http://schemas.microsoft.com/office/powerpoint/2010/main" val="3059568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507552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746" name="Picture 2" descr="http://www.sypte.co.uk/uploadedImages/Media/Press_Releases/see%20someth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20" y="0"/>
            <a:ext cx="14965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605159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99585" y="2976196"/>
            <a:ext cx="1757363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127720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0" y="4202711"/>
            <a:ext cx="121920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All of 2022?</a:t>
            </a:r>
          </a:p>
        </p:txBody>
      </p:sp>
    </p:spTree>
    <p:extLst>
      <p:ext uri="{BB962C8B-B14F-4D97-AF65-F5344CB8AC3E}">
        <p14:creationId xmlns:p14="http://schemas.microsoft.com/office/powerpoint/2010/main" val="414800871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052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965B7-D8C0-413C-9D7C-852BC625E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02242-544F-436A-8CE8-A61E393F6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" y="3429000"/>
            <a:ext cx="1220724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Instruction">
            <a:extLst>
              <a:ext uri="{FF2B5EF4-FFF2-40B4-BE49-F238E27FC236}">
                <a16:creationId xmlns:a16="http://schemas.microsoft.com/office/drawing/2014/main" id="{677D9DD4-AA67-4764-9D7C-14C26D89D73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07240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81862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hughesenv.com/wp-content/uploads/2013/09/20140815_-_OSHA_squa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/>
          <a:stretch/>
        </p:blipFill>
        <p:spPr bwMode="auto">
          <a:xfrm>
            <a:off x="-1" y="1"/>
            <a:ext cx="6095999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BFD2CDEB-DE11-4AE4-B7D4-2F475A58C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61156"/>
            <a:ext cx="6096002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814CAE-25E1-442F-A195-D6561F9A9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29000"/>
            <a:ext cx="6096000" cy="3490156"/>
          </a:xfrm>
          <a:prstGeom prst="rect">
            <a:avLst/>
          </a:prstGeom>
        </p:spPr>
      </p:pic>
      <p:pic>
        <p:nvPicPr>
          <p:cNvPr id="9" name="Picture 2" descr="http://etat-du-monde-etat-d-etre.net/wp-content/uploads/fema_logo.jpg">
            <a:extLst>
              <a:ext uri="{FF2B5EF4-FFF2-40B4-BE49-F238E27FC236}">
                <a16:creationId xmlns:a16="http://schemas.microsoft.com/office/drawing/2014/main" id="{10CC6778-8623-4B71-A13B-AD6C6E03D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5447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oneighborhoods.files.wordpress.com/2010/09/fire-fa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9120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354,400 Fires at Home</a:t>
            </a:r>
          </a:p>
        </p:txBody>
      </p:sp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138" y="-1"/>
            <a:ext cx="2932862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3792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oneighborhoods.files.wordpress.com/2010/09/fire-fa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62600"/>
            <a:ext cx="12192000" cy="15541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Fires: 2,620 Dead</a:t>
            </a:r>
          </a:p>
        </p:txBody>
      </p:sp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138" y="-1"/>
            <a:ext cx="2932862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191710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oneighborhoods.files.wordpress.com/2010/09/fire-fa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29200"/>
            <a:ext cx="12192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Fires: </a:t>
            </a:r>
            <a:b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79% All Deaths</a:t>
            </a:r>
          </a:p>
        </p:txBody>
      </p:sp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138" y="-1"/>
            <a:ext cx="2932862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525770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oneighborhoods.files.wordpress.com/2010/09/fire-fa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29200"/>
            <a:ext cx="12192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Fires: </a:t>
            </a:r>
            <a:b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79% All Deaths</a:t>
            </a:r>
          </a:p>
        </p:txBody>
      </p:sp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138" y="-1"/>
            <a:ext cx="2932862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9C771151-C3DE-4D25-BB68-9B848F307FEF}"/>
              </a:ext>
            </a:extLst>
          </p:cNvPr>
          <p:cNvSpPr txBox="1">
            <a:spLocks/>
          </p:cNvSpPr>
          <p:nvPr/>
        </p:nvSpPr>
        <p:spPr bwMode="auto">
          <a:xfrm rot="20102426">
            <a:off x="-3667335" y="-5257789"/>
            <a:ext cx="18226309" cy="15544777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No</a:t>
            </a: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Sprinklers</a:t>
            </a:r>
          </a:p>
        </p:txBody>
      </p:sp>
    </p:spTree>
    <p:extLst>
      <p:ext uri="{BB962C8B-B14F-4D97-AF65-F5344CB8AC3E}">
        <p14:creationId xmlns:p14="http://schemas.microsoft.com/office/powerpoint/2010/main" val="2744160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53111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oneighborhoods.files.wordpress.com/2010/09/fire-fa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4676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0" y="15240"/>
            <a:ext cx="4724400" cy="68427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Cooking</a:t>
            </a:r>
            <a:b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b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b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Smoking</a:t>
            </a:r>
          </a:p>
        </p:txBody>
      </p:sp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15240"/>
            <a:ext cx="2932862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62333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F89839-3996-4C21-9492-2A6D255F9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http://www.dependable.ca/wp-content/uploads/2011/02/Mini-tanker1.png">
            <a:extLst>
              <a:ext uri="{FF2B5EF4-FFF2-40B4-BE49-F238E27FC236}">
                <a16:creationId xmlns:a16="http://schemas.microsoft.com/office/drawing/2014/main" id="{5FC93B84-B0B4-4732-9C9E-0089A77F73E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537" y="2468882"/>
            <a:ext cx="6598921" cy="438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BC7BB9-E5EF-4670-9C7A-F6BA4D91C72C}"/>
              </a:ext>
            </a:extLst>
          </p:cNvPr>
          <p:cNvSpPr txBox="1"/>
          <p:nvPr/>
        </p:nvSpPr>
        <p:spPr>
          <a:xfrm rot="244476">
            <a:off x="4364939" y="3474635"/>
            <a:ext cx="346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Chlorine</a:t>
            </a:r>
          </a:p>
        </p:txBody>
      </p:sp>
    </p:spTree>
    <p:extLst>
      <p:ext uri="{BB962C8B-B14F-4D97-AF65-F5344CB8AC3E}">
        <p14:creationId xmlns:p14="http://schemas.microsoft.com/office/powerpoint/2010/main" val="134525004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658" name="irc_mi" descr="http://flatrock.org.nz/static/frontpage/assets/environment/tornado_mi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05749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22" name="Picture 2" descr="http://blog-content.glassdoor.com/app/uploads/sites/13/bul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"/>
            <a:ext cx="12192000" cy="713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76400" y="4267200"/>
            <a:ext cx="9144000" cy="337421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Workplace Bullying</a:t>
            </a:r>
            <a:endParaRPr kumimoji="0" lang="en-US" altLang="en-US" sz="8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22663266"/>
      </p:ext>
    </p:extLst>
  </p:cSld>
  <p:clrMapOvr>
    <a:masterClrMapping/>
  </p:clrMapOvr>
  <p:transition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98" name="Picture 2" descr="http://tipsofdivorce.com/wp-content/uploads/2014/04/Man-Stalking-Wo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1920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0"/>
            <a:ext cx="6172200" cy="3048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Stalking @ Workplace</a:t>
            </a:r>
            <a:endParaRPr kumimoji="0" lang="en-US" altLang="en-US" sz="8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41607041"/>
      </p:ext>
    </p:extLst>
  </p:cSld>
  <p:clrMapOvr>
    <a:masterClrMapping/>
  </p:clrMapOvr>
  <p:transition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1080281"/>
          </a:xfrm>
        </p:spPr>
        <p:txBody>
          <a:bodyPr>
            <a:noAutofit/>
          </a:bodyPr>
          <a:lstStyle/>
          <a:p>
            <a:pPr algn="l"/>
            <a:r>
              <a:rPr lang="en-US" sz="6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Intimate Partner Violence</a:t>
            </a:r>
          </a:p>
        </p:txBody>
      </p:sp>
      <p:pic>
        <p:nvPicPr>
          <p:cNvPr id="5" name="Picture 4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image DOJ s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093811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rrichswier.com/wp-content/uploads/gun-in-desk-drawer-e1440938036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604033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high school student gives a marijuana joint to another student. 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120"/>
            <a:ext cx="12420600" cy="733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271428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26333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ncimages.com/uploaded_files/image/1940x900/woman-stealing-laptop_pan_13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7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425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C22F-4682-413B-A547-FEF137AC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C3CA6-9B65-43A1-883C-0D4FA1ED9F2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0" t="23420" b="17369"/>
          <a:stretch/>
        </p:blipFill>
        <p:spPr bwMode="auto">
          <a:xfrm>
            <a:off x="6659880" y="0"/>
            <a:ext cx="55321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1632-9CB7-41E2-8FCE-1E0E73C41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9926"/>
          <a:stretch/>
        </p:blipFill>
        <p:spPr>
          <a:xfrm>
            <a:off x="0" y="-2894"/>
            <a:ext cx="6659880" cy="68580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C275DCB-25E1-4AC5-AF0C-607C04A52638}"/>
              </a:ext>
            </a:extLst>
          </p:cNvPr>
          <p:cNvSpPr/>
          <p:nvPr/>
        </p:nvSpPr>
        <p:spPr>
          <a:xfrm>
            <a:off x="0" y="4202711"/>
            <a:ext cx="12192000" cy="265239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All of 2022?</a:t>
            </a:r>
          </a:p>
        </p:txBody>
      </p:sp>
    </p:spTree>
    <p:extLst>
      <p:ext uri="{BB962C8B-B14F-4D97-AF65-F5344CB8AC3E}">
        <p14:creationId xmlns:p14="http://schemas.microsoft.com/office/powerpoint/2010/main" val="158071850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2" name="Picture 2" descr="http://upload.wikimedia.org/wikipedia/commons/thumb/e/eb/Map_of_North_America%2C_blackout_2003.svg/800px-Map_of_North_America%2C_blackout_2003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0" r="13089"/>
          <a:stretch/>
        </p:blipFill>
        <p:spPr bwMode="auto">
          <a:xfrm>
            <a:off x="-3962400" y="1"/>
            <a:ext cx="16154400" cy="849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33400"/>
            <a:ext cx="5715000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14 Aug 2003</a:t>
            </a:r>
          </a:p>
        </p:txBody>
      </p:sp>
    </p:spTree>
    <p:extLst>
      <p:ext uri="{BB962C8B-B14F-4D97-AF65-F5344CB8AC3E}">
        <p14:creationId xmlns:p14="http://schemas.microsoft.com/office/powerpoint/2010/main" val="33689283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ww.emergencyplumber.uk.com/images/pipe-burst.jpg"/>
          <p:cNvSpPr>
            <a:spLocks noChangeAspect="1" noChangeArrowheads="1"/>
          </p:cNvSpPr>
          <p:nvPr/>
        </p:nvSpPr>
        <p:spPr bwMode="auto">
          <a:xfrm>
            <a:off x="1679576" y="-1790700"/>
            <a:ext cx="50196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550"/>
            <a:ext cx="12192000" cy="727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23031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546" name="Picture 2" descr="https://encrypted-tbn3.gstatic.com/images?q=tbn:ANd9GcS-XHIubcl75uuEw_zIw73uzHrhkNZHexT0YlmiFfpIMuy9uOXvw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8600"/>
            <a:ext cx="12192000" cy="1143000"/>
          </a:xfrm>
        </p:spPr>
        <p:txBody>
          <a:bodyPr/>
          <a:lstStyle/>
          <a:p>
            <a:r>
              <a:rPr lang="en-US" sz="13500" dirty="0">
                <a:solidFill>
                  <a:srgbClr val="FF0000"/>
                </a:solidFill>
                <a:latin typeface="Arial Black" panose="020B0A04020102020204" pitchFamily="34" charset="0"/>
              </a:rPr>
              <a:t>1.5 Million</a:t>
            </a:r>
            <a:endParaRPr lang="en-US" sz="125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0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10846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76FBB-0C67-4602-A549-56A75E6A3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0242DD-B1DF-4DD2-81FA-D25F59CED0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5"/>
          <a:stretch/>
        </p:blipFill>
        <p:spPr>
          <a:xfrm>
            <a:off x="0" y="0"/>
            <a:ext cx="6404679" cy="6858000"/>
          </a:xfrm>
          <a:prstGeom prst="rect">
            <a:avLst/>
          </a:prstGeom>
        </p:spPr>
      </p:pic>
      <p:pic>
        <p:nvPicPr>
          <p:cNvPr id="4" name="Picture 2" descr="http://www.dentecsafety.com/duenorth/duenorth_fall.jpg">
            <a:extLst>
              <a:ext uri="{FF2B5EF4-FFF2-40B4-BE49-F238E27FC236}">
                <a16:creationId xmlns:a16="http://schemas.microsoft.com/office/drawing/2014/main" id="{35B5F37F-DBFE-4825-8005-462A2AF83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54" y="0"/>
            <a:ext cx="6071070" cy="694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203309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WFH</a:t>
            </a:r>
            <a:b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 Simple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Complicated</a:t>
            </a:r>
          </a:p>
        </p:txBody>
      </p:sp>
    </p:spTree>
    <p:extLst>
      <p:ext uri="{BB962C8B-B14F-4D97-AF65-F5344CB8AC3E}">
        <p14:creationId xmlns:p14="http://schemas.microsoft.com/office/powerpoint/2010/main" val="4243564260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pPr algn="ctr"/>
            <a:r>
              <a:rPr lang="en-US" sz="11500" b="1" u="sng" dirty="0">
                <a:latin typeface="Arial" panose="020B0604020202020204" pitchFamily="34" charset="0"/>
                <a:cs typeface="Arial" panose="020B0604020202020204" pitchFamily="34" charset="0"/>
              </a:rPr>
              <a:t>WFH</a:t>
            </a:r>
            <a:b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to Complicated</a:t>
            </a:r>
          </a:p>
        </p:txBody>
      </p:sp>
    </p:spTree>
    <p:extLst>
      <p:ext uri="{BB962C8B-B14F-4D97-AF65-F5344CB8AC3E}">
        <p14:creationId xmlns:p14="http://schemas.microsoft.com/office/powerpoint/2010/main" val="2920836541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pPr algn="ctr"/>
            <a:r>
              <a:rPr lang="en-US" sz="11500" b="1" u="sng" dirty="0">
                <a:latin typeface="Arial" panose="020B0604020202020204" pitchFamily="34" charset="0"/>
                <a:cs typeface="Arial" panose="020B0604020202020204" pitchFamily="34" charset="0"/>
              </a:rPr>
              <a:t>WFH Safety</a:t>
            </a:r>
            <a:b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sz="17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br>
              <a:rPr lang="en-US" sz="17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sz="17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</p:spTree>
    <p:extLst>
      <p:ext uri="{BB962C8B-B14F-4D97-AF65-F5344CB8AC3E}">
        <p14:creationId xmlns:p14="http://schemas.microsoft.com/office/powerpoint/2010/main" val="1335086884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pPr algn="ctr"/>
            <a:r>
              <a:rPr lang="en-US" sz="11500" b="1" u="sng" dirty="0">
                <a:latin typeface="Arial" panose="020B0604020202020204" pitchFamily="34" charset="0"/>
                <a:cs typeface="Arial" panose="020B0604020202020204" pitchFamily="34" charset="0"/>
              </a:rPr>
              <a:t>WFH Safety</a:t>
            </a:r>
            <a:b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sz="15000" b="1" i="1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br>
              <a:rPr lang="en-US" sz="17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</a:t>
            </a:r>
          </a:p>
        </p:txBody>
      </p:sp>
    </p:spTree>
    <p:extLst>
      <p:ext uri="{BB962C8B-B14F-4D97-AF65-F5344CB8AC3E}">
        <p14:creationId xmlns:p14="http://schemas.microsoft.com/office/powerpoint/2010/main" val="1397433943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oneighborhoods.files.wordpress.com/2010/09/fire-fa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8800"/>
            <a:ext cx="12192000" cy="1477963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354,400 Fires at Home</a:t>
            </a:r>
          </a:p>
        </p:txBody>
      </p:sp>
      <p:pic>
        <p:nvPicPr>
          <p:cNvPr id="4" name="Picture 2" descr="http://1.bp.blogspot.com/__nRwW6ejU8U/S7EylhZH4gI/AAAAAAAAC4c/v_WX49iiv5c/s1600/Normas+-+NF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138" y="-1"/>
            <a:ext cx="2932862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203891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0"/>
            <a:ext cx="67818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9807B8-9B75-47A0-AEB2-C6AC0CE20F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2964" r="20684" b="25185"/>
          <a:stretch/>
        </p:blipFill>
        <p:spPr>
          <a:xfrm rot="5400000">
            <a:off x="-325312" y="-647700"/>
            <a:ext cx="7848600" cy="716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41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2B428-B70E-4DEB-A838-E180479B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When Will We Be </a:t>
            </a: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in Our Offices 100%?</a:t>
            </a:r>
          </a:p>
        </p:txBody>
      </p:sp>
    </p:spTree>
    <p:extLst>
      <p:ext uri="{BB962C8B-B14F-4D97-AF65-F5344CB8AC3E}">
        <p14:creationId xmlns:p14="http://schemas.microsoft.com/office/powerpoint/2010/main" val="3001885527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5A70C-26BB-4E82-9CE0-F4784B4BC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08E259-BBFB-49BD-8577-B1556AABE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91440"/>
            <a:ext cx="12176760" cy="6766560"/>
          </a:xfrm>
        </p:spPr>
      </p:pic>
    </p:spTree>
    <p:extLst>
      <p:ext uri="{BB962C8B-B14F-4D97-AF65-F5344CB8AC3E}">
        <p14:creationId xmlns:p14="http://schemas.microsoft.com/office/powerpoint/2010/main" val="4063193613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Fire Short No sound">
            <a:hlinkClick r:id="" action="ppaction://media"/>
            <a:extLst>
              <a:ext uri="{FF2B5EF4-FFF2-40B4-BE49-F238E27FC236}">
                <a16:creationId xmlns:a16="http://schemas.microsoft.com/office/drawing/2014/main" id="{46B483D3-1A19-4C1D-9A7E-03F10C001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8600" y="98425"/>
            <a:ext cx="12519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8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48B5A-AA67-44ED-AC65-20BB671C6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A00017-F8EB-43EF-BD4B-E9047CDD8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"/>
            <a:ext cx="12192000" cy="6862762"/>
          </a:xfrm>
        </p:spPr>
      </p:pic>
    </p:spTree>
    <p:extLst>
      <p:ext uri="{BB962C8B-B14F-4D97-AF65-F5344CB8AC3E}">
        <p14:creationId xmlns:p14="http://schemas.microsoft.com/office/powerpoint/2010/main" val="1703427137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ulm.edu/police/sites/police/files/passani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873413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CE417-B5D3-4775-AE41-DE412B729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EB29E5-0D3A-4E15-9530-C04378B78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37655339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45AC-B600-4770-B969-6055E29A1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FC08E8-CE21-4114-9E67-B7E0497A6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6433" cy="7315200"/>
          </a:xfrm>
        </p:spPr>
      </p:pic>
    </p:spTree>
    <p:extLst>
      <p:ext uri="{BB962C8B-B14F-4D97-AF65-F5344CB8AC3E}">
        <p14:creationId xmlns:p14="http://schemas.microsoft.com/office/powerpoint/2010/main" val="3404490622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314" name="Picture 2" descr="http://www.cmmonline.com/ext/resources/Articles-Images-Generic/Business-Management/man-with-clipbo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39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78433-93E1-4881-8F99-1B3D0ED76D9C}"/>
              </a:ext>
            </a:extLst>
          </p:cNvPr>
          <p:cNvSpPr txBox="1">
            <a:spLocks/>
          </p:cNvSpPr>
          <p:nvPr/>
        </p:nvSpPr>
        <p:spPr>
          <a:xfrm>
            <a:off x="4763954" y="0"/>
            <a:ext cx="7428046" cy="6858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WFH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2607471315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We Plan &amp; Train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plans are a smart thing…</a:t>
            </a:r>
          </a:p>
        </p:txBody>
      </p:sp>
    </p:spTree>
    <p:extLst>
      <p:ext uri="{BB962C8B-B14F-4D97-AF65-F5344CB8AC3E}">
        <p14:creationId xmlns:p14="http://schemas.microsoft.com/office/powerpoint/2010/main" val="2936799614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We Plan &amp; Train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4800" b="1" dirty="0">
                <a:solidFill>
                  <a:srgbClr val="FFFFFF"/>
                </a:solidFill>
                <a:latin typeface="Arial" charset="0"/>
                <a:cs typeface="Arial" charset="0"/>
              </a:rPr>
              <a:t>Great plans are a smart thing…</a:t>
            </a:r>
          </a:p>
          <a:p>
            <a:pPr marL="0" indent="0" algn="ctr" eaLnBrk="1" hangingPunct="1">
              <a:spcBef>
                <a:spcPts val="0"/>
              </a:spcBef>
              <a:buNone/>
              <a:defRPr/>
            </a:pPr>
            <a:r>
              <a:rPr lang="en-US" sz="8000" b="1" dirty="0">
                <a:solidFill>
                  <a:srgbClr val="FFFFFF"/>
                </a:solidFill>
                <a:latin typeface="Arial" charset="0"/>
                <a:cs typeface="Arial" charset="0"/>
              </a:rPr>
              <a:t>Training is </a:t>
            </a:r>
          </a:p>
          <a:p>
            <a:pPr algn="ctr" eaLnBrk="1" hangingPunct="1">
              <a:spcBef>
                <a:spcPts val="0"/>
              </a:spcBef>
              <a:buNone/>
              <a:defRPr/>
            </a:pPr>
            <a:r>
              <a:rPr lang="en-US" sz="13500" b="1" i="1" dirty="0">
                <a:solidFill>
                  <a:srgbClr val="FFFFFF"/>
                </a:solidFill>
                <a:latin typeface="Arial" charset="0"/>
                <a:cs typeface="Arial" charset="0"/>
              </a:rPr>
              <a:t>	</a:t>
            </a:r>
            <a:r>
              <a:rPr lang="en-US" sz="15500" b="1" i="1" u="sng" dirty="0">
                <a:solidFill>
                  <a:srgbClr val="FFFF00"/>
                </a:solidFill>
                <a:latin typeface="Arial" charset="0"/>
                <a:cs typeface="Arial" charset="0"/>
              </a:rPr>
              <a:t>everything</a:t>
            </a:r>
          </a:p>
        </p:txBody>
      </p:sp>
    </p:spTree>
    <p:extLst>
      <p:ext uri="{BB962C8B-B14F-4D97-AF65-F5344CB8AC3E}">
        <p14:creationId xmlns:p14="http://schemas.microsoft.com/office/powerpoint/2010/main" val="4142815175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6000" b="1" u="sng" dirty="0">
                <a:solidFill>
                  <a:srgbClr val="FFFFFF"/>
                </a:solidFill>
                <a:cs typeface="Arial" panose="020B0604020202020204" pitchFamily="34" charset="0"/>
              </a:rPr>
              <a:t>Training: </a:t>
            </a:r>
            <a:r>
              <a:rPr lang="en-US" altLang="en-US" sz="6000" b="1" u="sng" dirty="0">
                <a:solidFill>
                  <a:srgbClr val="FF0000"/>
                </a:solidFill>
                <a:cs typeface="Arial" panose="020B0604020202020204" pitchFamily="34" charset="0"/>
              </a:rPr>
              <a:t>The Law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-1143000" y="1219200"/>
            <a:ext cx="12725400" cy="5638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FFFFFF"/>
                </a:solidFill>
                <a:cs typeface="Arial" pitchFamily="34" charset="0"/>
              </a:rPr>
              <a:t>Mandatory</a:t>
            </a:r>
          </a:p>
          <a:p>
            <a:pPr marL="1538288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Train </a:t>
            </a:r>
            <a:r>
              <a:rPr lang="en-US" sz="5400" b="1" i="1" dirty="0">
                <a:solidFill>
                  <a:srgbClr val="FFFFFF"/>
                </a:solidFill>
                <a:cs typeface="Arial" pitchFamily="34" charset="0"/>
              </a:rPr>
              <a:t>All</a:t>
            </a: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 Employees</a:t>
            </a:r>
          </a:p>
          <a:p>
            <a:pPr marL="1538288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In Classroom</a:t>
            </a:r>
          </a:p>
          <a:p>
            <a:pPr marL="1538288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Annually &amp; At Hire</a:t>
            </a:r>
          </a:p>
          <a:p>
            <a:pPr marL="1538288" eaLnBrk="1" hangingPunct="1"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“Qualified” Trainer </a:t>
            </a:r>
          </a:p>
          <a:p>
            <a:pPr marL="1538288" eaLnBrk="1" hangingPunct="1">
              <a:buClr>
                <a:srgbClr val="FFFF00"/>
              </a:buClr>
              <a:buNone/>
              <a:defRPr/>
            </a:pPr>
            <a:r>
              <a:rPr lang="en-US" sz="5400" b="1" dirty="0">
                <a:solidFill>
                  <a:srgbClr val="FFFFFF"/>
                </a:solidFill>
                <a:cs typeface="Arial" pitchFamily="34" charset="0"/>
              </a:rPr>
              <a:t>    (by Experience, Training)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19912" r="11209" b="31418"/>
          <a:stretch/>
        </p:blipFill>
        <p:spPr bwMode="auto">
          <a:xfrm>
            <a:off x="6922478" y="2971800"/>
            <a:ext cx="5269522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611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4417-1E6C-498C-B72C-BC7FB949B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>
            <a:normAutofit/>
          </a:bodyPr>
          <a:lstStyle/>
          <a:p>
            <a:r>
              <a:rPr lang="en-US" sz="13500" b="1" dirty="0">
                <a:latin typeface="Arial" panose="020B0604020202020204" pitchFamily="34" charset="0"/>
                <a:cs typeface="Arial" panose="020B0604020202020204" pitchFamily="34" charset="0"/>
              </a:rPr>
              <a:t>You Are 100% Today!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B37A809-DBAF-4410-978A-E0BED1D5BC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Will We Be Back in Our Offices 100%?</a:t>
            </a:r>
          </a:p>
        </p:txBody>
      </p:sp>
    </p:spTree>
    <p:extLst>
      <p:ext uri="{BB962C8B-B14F-4D97-AF65-F5344CB8AC3E}">
        <p14:creationId xmlns:p14="http://schemas.microsoft.com/office/powerpoint/2010/main" val="2086859076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12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2036" name="Picture 2" descr="C:\Users\Bo Mitchell\Pictures\911 Consulting\Presentations\NFPA 11 B\IMG_51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200057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abc.net.au/news/image/28962-3x2-940x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0" y="-99136"/>
            <a:ext cx="12192000" cy="263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On-Screen Training Can Supplement</a:t>
            </a:r>
          </a:p>
        </p:txBody>
      </p:sp>
    </p:spTree>
    <p:extLst>
      <p:ext uri="{BB962C8B-B14F-4D97-AF65-F5344CB8AC3E}">
        <p14:creationId xmlns:p14="http://schemas.microsoft.com/office/powerpoint/2010/main" val="2585321692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abc.net.au/news/image/28962-3x2-940x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0" y="319754"/>
            <a:ext cx="12192000" cy="295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On-Screen Training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Can </a:t>
            </a:r>
            <a:r>
              <a:rPr kumimoji="0" lang="en-US" sz="96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NEVER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Substitute</a:t>
            </a:r>
          </a:p>
        </p:txBody>
      </p:sp>
      <p:sp>
        <p:nvSpPr>
          <p:cNvPr id="4" name="Multiply 3"/>
          <p:cNvSpPr/>
          <p:nvPr/>
        </p:nvSpPr>
        <p:spPr>
          <a:xfrm>
            <a:off x="152400" y="3108887"/>
            <a:ext cx="11563109" cy="358525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ED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4132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abc.net.au/news/image/28962-3x2-940x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0" y="-99136"/>
            <a:ext cx="12192000" cy="263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On-Screen Training Can Supplement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4D46ED9-2D19-467E-9BEA-0D73B369CA36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1606567" y="-3484798"/>
            <a:ext cx="15328934" cy="13365156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During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COVID 19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C8502A3-071A-42AD-9209-C185C0E7903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23" y="-4181"/>
            <a:ext cx="3387969" cy="337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10709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Hate This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Stuff!</a:t>
            </a:r>
          </a:p>
        </p:txBody>
      </p:sp>
    </p:spTree>
    <p:extLst>
      <p:ext uri="{BB962C8B-B14F-4D97-AF65-F5344CB8AC3E}">
        <p14:creationId xmlns:p14="http://schemas.microsoft.com/office/powerpoint/2010/main" val="3058218980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1"/>
          <p:cNvSpPr>
            <a:spLocks noGrp="1"/>
          </p:cNvSpPr>
          <p:nvPr>
            <p:ph type="title"/>
          </p:nvPr>
        </p:nvSpPr>
        <p:spPr>
          <a:xfrm>
            <a:off x="3009900" y="1"/>
            <a:ext cx="6172200" cy="854869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National Research</a:t>
            </a:r>
          </a:p>
        </p:txBody>
      </p:sp>
      <p:sp>
        <p:nvSpPr>
          <p:cNvPr id="199683" name="Content Placeholder 2"/>
          <p:cNvSpPr>
            <a:spLocks noGrp="1"/>
          </p:cNvSpPr>
          <p:nvPr>
            <p:ph idx="1"/>
          </p:nvPr>
        </p:nvSpPr>
        <p:spPr>
          <a:xfrm>
            <a:off x="1630680" y="846074"/>
            <a:ext cx="9144000" cy="6003131"/>
          </a:xfrm>
        </p:spPr>
        <p:txBody>
          <a:bodyPr>
            <a:normAutofit lnSpcReduction="10000"/>
          </a:bodyPr>
          <a:lstStyle/>
          <a:p>
            <a:pPr algn="ctr" eaLnBrk="1" hangingPunct="1">
              <a:buFont typeface="Arial" charset="0"/>
              <a:buNone/>
            </a:pPr>
            <a:r>
              <a:rPr lang="en-US" sz="30000" dirty="0">
                <a:solidFill>
                  <a:srgbClr val="FFFF00"/>
                </a:solidFill>
                <a:latin typeface="Arial" charset="0"/>
                <a:cs typeface="Arial" charset="0"/>
              </a:rPr>
              <a:t>85%</a:t>
            </a:r>
          </a:p>
          <a:p>
            <a:pPr eaLnBrk="1" hangingPunct="1">
              <a:buFont typeface="Arial" charset="0"/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Safety: </a:t>
            </a:r>
          </a:p>
          <a:p>
            <a:pPr eaLnBrk="1" hangingPunct="1">
              <a:buFont typeface="Arial" charset="0"/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MOST Important </a:t>
            </a:r>
          </a:p>
          <a:p>
            <a:pPr eaLnBrk="1" hangingPunct="1">
              <a:buFont typeface="Arial" charset="0"/>
              <a:buNone/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Issue at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58D9D-4780-44D2-80DB-8FEC957556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 b="29140"/>
          <a:stretch/>
        </p:blipFill>
        <p:spPr>
          <a:xfrm>
            <a:off x="6370320" y="5116339"/>
            <a:ext cx="5821680" cy="17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43982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Research</a:t>
            </a:r>
          </a:p>
        </p:txBody>
      </p:sp>
      <p:sp>
        <p:nvSpPr>
          <p:cNvPr id="527363" name="Content Placeholder 2"/>
          <p:cNvSpPr>
            <a:spLocks noGrp="1"/>
          </p:cNvSpPr>
          <p:nvPr>
            <p:ph idx="1"/>
          </p:nvPr>
        </p:nvSpPr>
        <p:spPr>
          <a:xfrm>
            <a:off x="1173480" y="914399"/>
            <a:ext cx="10668000" cy="5943600"/>
          </a:xfrm>
        </p:spPr>
        <p:txBody>
          <a:bodyPr/>
          <a:lstStyle/>
          <a:p>
            <a:pPr eaLnBrk="1" hangingPunct="1"/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</a:p>
          <a:p>
            <a:pPr eaLnBrk="1" hangingPunct="1"/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Safety: MOST Important Issue at Work</a:t>
            </a:r>
          </a:p>
          <a:p>
            <a:pPr eaLnBrk="1" hangingPunct="1"/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Imp than: </a:t>
            </a:r>
          </a:p>
          <a:p>
            <a:pPr marL="1082675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Wages</a:t>
            </a:r>
          </a:p>
          <a:p>
            <a:pPr marL="1082675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</a:t>
            </a:r>
          </a:p>
          <a:p>
            <a:pPr marL="1082675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Sick Days</a:t>
            </a:r>
          </a:p>
          <a:p>
            <a:pPr marL="1082675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Overtime</a:t>
            </a:r>
          </a:p>
          <a:p>
            <a:pPr marL="1082675" lvl="4" indent="-173038" eaLnBrk="1" hangingPunct="1"/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79DDE-03FB-4D42-A6A5-0F26F99AC3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0" b="29140"/>
          <a:stretch/>
        </p:blipFill>
        <p:spPr>
          <a:xfrm>
            <a:off x="6370320" y="5116339"/>
            <a:ext cx="5821680" cy="17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27232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en-US" altLang="en-US" sz="17500" dirty="0">
                <a:solidFill>
                  <a:srgbClr val="FFFFFF"/>
                </a:solidFill>
              </a:rPr>
              <a:t>Training</a:t>
            </a:r>
            <a:br>
              <a:rPr lang="en-US" altLang="en-US" sz="17500" dirty="0">
                <a:solidFill>
                  <a:srgbClr val="FFFFFF"/>
                </a:solidFill>
              </a:rPr>
            </a:br>
            <a:r>
              <a:rPr lang="en-US" altLang="en-US" sz="17500" dirty="0">
                <a:solidFill>
                  <a:srgbClr val="FFFFFF"/>
                </a:solidFill>
              </a:rPr>
              <a:t>Guarantee </a:t>
            </a:r>
          </a:p>
        </p:txBody>
      </p:sp>
    </p:spTree>
    <p:extLst>
      <p:ext uri="{BB962C8B-B14F-4D97-AF65-F5344CB8AC3E}">
        <p14:creationId xmlns:p14="http://schemas.microsoft.com/office/powerpoint/2010/main" val="222883500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Title 1"/>
          <p:cNvSpPr>
            <a:spLocks noGrp="1"/>
          </p:cNvSpPr>
          <p:nvPr>
            <p:ph type="title"/>
          </p:nvPr>
        </p:nvSpPr>
        <p:spPr>
          <a:xfrm>
            <a:off x="1981200" y="38100"/>
            <a:ext cx="8229600" cy="1143000"/>
          </a:xfrm>
        </p:spPr>
        <p:txBody>
          <a:bodyPr/>
          <a:lstStyle/>
          <a:p>
            <a:r>
              <a:rPr lang="en-US" altLang="en-US" b="1" u="sng">
                <a:solidFill>
                  <a:schemeClr val="tx1"/>
                </a:solidFill>
              </a:rPr>
              <a:t>Training Promise</a:t>
            </a:r>
          </a:p>
        </p:txBody>
      </p:sp>
      <p:sp>
        <p:nvSpPr>
          <p:cNvPr id="646147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8800" b="1" dirty="0"/>
              <a:t>You Give Me </a:t>
            </a:r>
          </a:p>
          <a:p>
            <a:pPr marL="0" indent="0" algn="ctr">
              <a:buNone/>
            </a:pPr>
            <a:r>
              <a:rPr lang="en-US" altLang="en-US" sz="8800" b="1" dirty="0">
                <a:solidFill>
                  <a:srgbClr val="FFFFFF"/>
                </a:solidFill>
              </a:rPr>
              <a:t>Your </a:t>
            </a:r>
            <a:r>
              <a:rPr lang="en-US" altLang="en-US" sz="8800" b="1" dirty="0" err="1">
                <a:solidFill>
                  <a:srgbClr val="FFFFFF"/>
                </a:solidFill>
              </a:rPr>
              <a:t>Emps</a:t>
            </a:r>
            <a:endParaRPr lang="en-US" altLang="en-US" sz="8800" b="1" dirty="0">
              <a:solidFill>
                <a:srgbClr val="FFFFFF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16500" b="1" dirty="0">
                <a:solidFill>
                  <a:srgbClr val="FFFF00"/>
                </a:solidFill>
              </a:rPr>
              <a:t>3</a:t>
            </a:r>
            <a:r>
              <a:rPr lang="en-US" altLang="en-US" sz="11500" b="1" dirty="0">
                <a:solidFill>
                  <a:srgbClr val="FFFF00"/>
                </a:solidFill>
              </a:rPr>
              <a:t> </a:t>
            </a:r>
            <a:r>
              <a:rPr lang="en-US" altLang="en-US" sz="11500" b="1" dirty="0" err="1">
                <a:solidFill>
                  <a:srgbClr val="FFFF00"/>
                </a:solidFill>
              </a:rPr>
              <a:t>hrs</a:t>
            </a:r>
            <a:r>
              <a:rPr lang="en-US" altLang="en-US" sz="11500" b="1" dirty="0">
                <a:solidFill>
                  <a:srgbClr val="FFFF00"/>
                </a:solidFill>
              </a:rPr>
              <a:t> Annually</a:t>
            </a:r>
          </a:p>
        </p:txBody>
      </p:sp>
    </p:spTree>
    <p:extLst>
      <p:ext uri="{BB962C8B-B14F-4D97-AF65-F5344CB8AC3E}">
        <p14:creationId xmlns:p14="http://schemas.microsoft.com/office/powerpoint/2010/main" val="3977448485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Title 1"/>
          <p:cNvSpPr>
            <a:spLocks noGrp="1"/>
          </p:cNvSpPr>
          <p:nvPr>
            <p:ph type="title"/>
          </p:nvPr>
        </p:nvSpPr>
        <p:spPr>
          <a:xfrm>
            <a:off x="1981200" y="38100"/>
            <a:ext cx="8229600" cy="1143000"/>
          </a:xfrm>
        </p:spPr>
        <p:txBody>
          <a:bodyPr/>
          <a:lstStyle/>
          <a:p>
            <a:r>
              <a:rPr lang="en-US" altLang="en-US" b="1" u="sng">
                <a:solidFill>
                  <a:schemeClr val="tx1"/>
                </a:solidFill>
              </a:rPr>
              <a:t>Training Promise</a:t>
            </a:r>
          </a:p>
        </p:txBody>
      </p:sp>
      <p:sp>
        <p:nvSpPr>
          <p:cNvPr id="646147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8800" b="1" dirty="0"/>
              <a:t>I’ll Give You Back Your </a:t>
            </a:r>
            <a:r>
              <a:rPr lang="en-US" altLang="en-US" sz="8800" b="1" dirty="0" err="1"/>
              <a:t>Emps</a:t>
            </a:r>
            <a:r>
              <a:rPr lang="en-US" altLang="en-US" sz="8800" b="1" dirty="0"/>
              <a:t> </a:t>
            </a:r>
            <a:r>
              <a:rPr lang="en-US" altLang="en-US" sz="8800" b="1" dirty="0">
                <a:solidFill>
                  <a:srgbClr val="FFFF00"/>
                </a:solidFill>
              </a:rPr>
              <a:t>Confident They Can Respond to Any Emergency</a:t>
            </a:r>
          </a:p>
        </p:txBody>
      </p:sp>
    </p:spTree>
    <p:extLst>
      <p:ext uri="{BB962C8B-B14F-4D97-AF65-F5344CB8AC3E}">
        <p14:creationId xmlns:p14="http://schemas.microsoft.com/office/powerpoint/2010/main" val="4202072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4417-1E6C-498C-B72C-BC7FB949B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>
            <a:normAutofit/>
          </a:bodyPr>
          <a:lstStyle/>
          <a:p>
            <a:r>
              <a:rPr lang="en-US" sz="5800" b="1" dirty="0">
                <a:latin typeface="Arial" panose="020B0604020202020204" pitchFamily="34" charset="0"/>
                <a:cs typeface="Arial" panose="020B0604020202020204" pitchFamily="34" charset="0"/>
              </a:rPr>
              <a:t>You Are 100% Today</a:t>
            </a:r>
          </a:p>
          <a:p>
            <a:r>
              <a:rPr lang="en-US" sz="8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Cuz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You’re Responsible for Every One of Your </a:t>
            </a: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Employee’s Safety</a:t>
            </a:r>
            <a:endParaRPr lang="en-US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B37A809-DBAF-4410-978A-E0BED1D5BC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Will We Be Back in Our Offices 100%?</a:t>
            </a:r>
          </a:p>
        </p:txBody>
      </p:sp>
    </p:spTree>
    <p:extLst>
      <p:ext uri="{BB962C8B-B14F-4D97-AF65-F5344CB8AC3E}">
        <p14:creationId xmlns:p14="http://schemas.microsoft.com/office/powerpoint/2010/main" val="3285395447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b="1" u="sng">
                <a:solidFill>
                  <a:srgbClr val="FFFFFF"/>
                </a:solidFill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530435" name="Content Placeholder 2"/>
          <p:cNvSpPr>
            <a:spLocks noGrp="1"/>
          </p:cNvSpPr>
          <p:nvPr>
            <p:ph idx="1"/>
          </p:nvPr>
        </p:nvSpPr>
        <p:spPr>
          <a:xfrm>
            <a:off x="2133600" y="1143000"/>
            <a:ext cx="9144000" cy="5715000"/>
          </a:xfrm>
        </p:spPr>
        <p:txBody>
          <a:bodyPr/>
          <a:lstStyle/>
          <a:p>
            <a:r>
              <a:rPr lang="en-US" altLang="en-US" sz="12000" b="1" dirty="0">
                <a:solidFill>
                  <a:srgbClr val="FFFFFF"/>
                </a:solidFill>
                <a:cs typeface="Arial" panose="020B0604020202020204" pitchFamily="34" charset="0"/>
              </a:rPr>
              <a:t>Trained </a:t>
            </a:r>
            <a:r>
              <a:rPr lang="en-US" altLang="en-US" sz="17500" b="1" dirty="0">
                <a:solidFill>
                  <a:srgbClr val="FFFF00"/>
                </a:solidFill>
                <a:cs typeface="Arial" panose="020B0604020202020204" pitchFamily="34" charset="0"/>
              </a:rPr>
              <a:t>41,000</a:t>
            </a:r>
            <a:r>
              <a:rPr lang="en-US" altLang="en-US" sz="12000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7200" b="1" dirty="0">
                <a:solidFill>
                  <a:srgbClr val="FFFFFF"/>
                </a:solidFill>
                <a:cs typeface="Arial" panose="020B0604020202020204" pitchFamily="34" charset="0"/>
              </a:rPr>
              <a:t>Employees</a:t>
            </a:r>
          </a:p>
        </p:txBody>
      </p:sp>
    </p:spTree>
    <p:extLst>
      <p:ext uri="{BB962C8B-B14F-4D97-AF65-F5344CB8AC3E}">
        <p14:creationId xmlns:p14="http://schemas.microsoft.com/office/powerpoint/2010/main" val="2259589881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162819" name="Content Placeholder 2"/>
          <p:cNvSpPr>
            <a:spLocks noGrp="1"/>
          </p:cNvSpPr>
          <p:nvPr>
            <p:ph idx="1"/>
          </p:nvPr>
        </p:nvSpPr>
        <p:spPr>
          <a:xfrm>
            <a:off x="1524000" y="990601"/>
            <a:ext cx="9144000" cy="45259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Trained 41,000 Employees</a:t>
            </a:r>
          </a:p>
          <a:p>
            <a:pPr>
              <a:buFont typeface="Arial" charset="0"/>
              <a:buChar char="•"/>
              <a:defRPr/>
            </a:pPr>
            <a:r>
              <a:rPr lang="en-US" sz="20000" b="1" dirty="0">
                <a:solidFill>
                  <a:srgbClr val="FFFF00"/>
                </a:solidFill>
                <a:latin typeface="Arial" charset="0"/>
                <a:cs typeface="Arial" charset="0"/>
              </a:rPr>
              <a:t>98.5% </a:t>
            </a:r>
          </a:p>
          <a:p>
            <a:pPr marL="0" indent="0">
              <a:buNone/>
              <a:defRPr/>
            </a:pPr>
            <a:r>
              <a:rPr lang="en-US" sz="10000" b="1" dirty="0">
                <a:solidFill>
                  <a:srgbClr val="FFFFFF"/>
                </a:solidFill>
                <a:latin typeface="Arial" charset="0"/>
                <a:cs typeface="Arial" charset="0"/>
              </a:rPr>
              <a:t>   Confident</a:t>
            </a:r>
          </a:p>
        </p:txBody>
      </p:sp>
    </p:spTree>
    <p:extLst>
      <p:ext uri="{BB962C8B-B14F-4D97-AF65-F5344CB8AC3E}">
        <p14:creationId xmlns:p14="http://schemas.microsoft.com/office/powerpoint/2010/main" val="1841737672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Title 1"/>
          <p:cNvSpPr>
            <a:spLocks noGrp="1"/>
          </p:cNvSpPr>
          <p:nvPr>
            <p:ph type="title"/>
          </p:nvPr>
        </p:nvSpPr>
        <p:spPr>
          <a:xfrm>
            <a:off x="2011680" y="0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248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12192000" cy="55626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It All About </a:t>
            </a:r>
            <a:r>
              <a:rPr lang="en-US" altLang="en-US" sz="200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</a:p>
        </p:txBody>
      </p:sp>
    </p:spTree>
    <p:extLst>
      <p:ext uri="{BB962C8B-B14F-4D97-AF65-F5344CB8AC3E}">
        <p14:creationId xmlns:p14="http://schemas.microsoft.com/office/powerpoint/2010/main" val="3638405318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Title 1"/>
          <p:cNvSpPr>
            <a:spLocks noGrp="1"/>
          </p:cNvSpPr>
          <p:nvPr>
            <p:ph type="title"/>
          </p:nvPr>
        </p:nvSpPr>
        <p:spPr>
          <a:xfrm>
            <a:off x="2011680" y="0"/>
            <a:ext cx="82296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248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12192000" cy="5562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Took “Scary” </a:t>
            </a:r>
            <a:r>
              <a:rPr lang="en-US" alt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of </a:t>
            </a:r>
            <a:r>
              <a:rPr lang="en-US" alt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537315148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3507" name="Content Placeholder 2"/>
          <p:cNvSpPr>
            <a:spLocks noGrp="1"/>
          </p:cNvSpPr>
          <p:nvPr>
            <p:ph idx="1"/>
          </p:nvPr>
        </p:nvSpPr>
        <p:spPr>
          <a:xfrm>
            <a:off x="0" y="1035425"/>
            <a:ext cx="12192000" cy="5822576"/>
          </a:xfrm>
        </p:spPr>
        <p:txBody>
          <a:bodyPr/>
          <a:lstStyle/>
          <a:p>
            <a:pPr marL="0" indent="0">
              <a:buNone/>
            </a:pPr>
            <a:endParaRPr lang="en-US" alt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Everyone </a:t>
            </a:r>
            <a:r>
              <a:rPr lang="en-US" alt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Comfortable</a:t>
            </a:r>
          </a:p>
        </p:txBody>
      </p:sp>
    </p:spTree>
    <p:extLst>
      <p:ext uri="{BB962C8B-B14F-4D97-AF65-F5344CB8AC3E}">
        <p14:creationId xmlns:p14="http://schemas.microsoft.com/office/powerpoint/2010/main" val="2152267871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4531" name="Content Placeholder 2"/>
          <p:cNvSpPr>
            <a:spLocks noGrp="1"/>
          </p:cNvSpPr>
          <p:nvPr>
            <p:ph idx="1"/>
          </p:nvPr>
        </p:nvSpPr>
        <p:spPr>
          <a:xfrm>
            <a:off x="0" y="1129553"/>
            <a:ext cx="121920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14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Empowered</a:t>
            </a:r>
            <a:r>
              <a:rPr lang="en-US" altLang="en-US" sz="145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</a:p>
        </p:txBody>
      </p:sp>
    </p:spTree>
    <p:extLst>
      <p:ext uri="{BB962C8B-B14F-4D97-AF65-F5344CB8AC3E}">
        <p14:creationId xmlns:p14="http://schemas.microsoft.com/office/powerpoint/2010/main" val="3959676411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57D1-E45D-42EA-BEB4-0813C8B92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234462"/>
            <a:ext cx="12192000" cy="5032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</a:t>
            </a:r>
          </a:p>
          <a:p>
            <a:pPr marL="0" indent="0" algn="ctr">
              <a:buNone/>
            </a:pPr>
            <a:r>
              <a:rPr 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75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17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the Boss</a:t>
            </a:r>
          </a:p>
        </p:txBody>
      </p:sp>
    </p:spTree>
    <p:extLst>
      <p:ext uri="{BB962C8B-B14F-4D97-AF65-F5344CB8AC3E}">
        <p14:creationId xmlns:p14="http://schemas.microsoft.com/office/powerpoint/2010/main" val="2747181473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78B28-3350-48A9-B6B0-14534AFB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84%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Bosses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Feel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Doing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Great Job During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03CB2-B09C-4E68-A517-09CE6CCEF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7877" y="6277708"/>
            <a:ext cx="12192000" cy="116058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15Five Survey</a:t>
            </a:r>
          </a:p>
        </p:txBody>
      </p:sp>
    </p:spTree>
    <p:extLst>
      <p:ext uri="{BB962C8B-B14F-4D97-AF65-F5344CB8AC3E}">
        <p14:creationId xmlns:p14="http://schemas.microsoft.com/office/powerpoint/2010/main" val="1193104603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78B28-3350-48A9-B6B0-14534AFB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283676"/>
            <a:ext cx="12191999" cy="8721968"/>
          </a:xfrm>
        </p:spPr>
        <p:txBody>
          <a:bodyPr>
            <a:noAutofit/>
          </a:bodyPr>
          <a:lstStyle/>
          <a:p>
            <a:pPr algn="ctr"/>
            <a:r>
              <a:rPr lang="en-US" sz="13500" b="1" dirty="0">
                <a:latin typeface="Arial Black" panose="020B0A04020102020204" pitchFamily="34" charset="0"/>
                <a:cs typeface="Arial" panose="020B0604020202020204" pitchFamily="34" charset="0"/>
              </a:rPr>
              <a:t>86% 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b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U.S. 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workers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say </a:t>
            </a:r>
            <a:b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don’t trust 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CEOs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Sr. Mgrs. </a:t>
            </a: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safely lead them back to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03CB2-B09C-4E68-A517-09CE6CCEF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277708"/>
            <a:ext cx="12192000" cy="1160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Honeywell</a:t>
            </a:r>
          </a:p>
        </p:txBody>
      </p:sp>
    </p:spTree>
    <p:extLst>
      <p:ext uri="{BB962C8B-B14F-4D97-AF65-F5344CB8AC3E}">
        <p14:creationId xmlns:p14="http://schemas.microsoft.com/office/powerpoint/2010/main" val="3657844272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78B28-3350-48A9-B6B0-14534AFB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547445"/>
            <a:ext cx="12191999" cy="872196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3500" b="1" dirty="0">
                <a:latin typeface="Arial Black" panose="020B0A04020102020204" pitchFamily="34" charset="0"/>
                <a:cs typeface="Arial" panose="020B0604020202020204" pitchFamily="34" charset="0"/>
              </a:rPr>
              <a:t>29% 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b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workers would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look 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for a new job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rather than return to a site that has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not implemented necessary safety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03CB2-B09C-4E68-A517-09CE6CCEF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97416"/>
            <a:ext cx="12192000" cy="1160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Edelman Trust Barometer Special Report:  </a:t>
            </a:r>
          </a:p>
          <a:p>
            <a:pPr marL="0" indent="0" algn="ctr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Workplace Trust and the Coronavirus</a:t>
            </a:r>
          </a:p>
        </p:txBody>
      </p:sp>
    </p:spTree>
    <p:extLst>
      <p:ext uri="{BB962C8B-B14F-4D97-AF65-F5344CB8AC3E}">
        <p14:creationId xmlns:p14="http://schemas.microsoft.com/office/powerpoint/2010/main" val="1003299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4417-1E6C-498C-B72C-BC7FB949B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>
            <a:normAutofit fontScale="92500" lnSpcReduction="10000"/>
          </a:bodyPr>
          <a:lstStyle/>
          <a:p>
            <a:r>
              <a:rPr lang="en-US" sz="5800" b="1" dirty="0">
                <a:latin typeface="Arial" panose="020B0604020202020204" pitchFamily="34" charset="0"/>
                <a:cs typeface="Arial" panose="020B0604020202020204" pitchFamily="34" charset="0"/>
              </a:rPr>
              <a:t>You Are 100% Today</a:t>
            </a:r>
          </a:p>
          <a:p>
            <a:r>
              <a:rPr lang="en-US" sz="8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Cuz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You’re Responsible for Every One of Your </a:t>
            </a:r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Employee’s Safety </a:t>
            </a:r>
            <a:r>
              <a:rPr lang="en-US" sz="8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Their Home Office As Well As Your Traditional Office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B37A809-DBAF-4410-978A-E0BED1D5BC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When Will We Be Back in Our Offices 100%?</a:t>
            </a:r>
          </a:p>
        </p:txBody>
      </p:sp>
    </p:spTree>
    <p:extLst>
      <p:ext uri="{BB962C8B-B14F-4D97-AF65-F5344CB8AC3E}">
        <p14:creationId xmlns:p14="http://schemas.microsoft.com/office/powerpoint/2010/main" val="2387342573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itle 1"/>
          <p:cNvSpPr>
            <a:spLocks noGrp="1"/>
          </p:cNvSpPr>
          <p:nvPr>
            <p:ph type="title"/>
          </p:nvPr>
        </p:nvSpPr>
        <p:spPr>
          <a:xfrm>
            <a:off x="-1737360" y="-4114482"/>
            <a:ext cx="109728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4531" name="Content Placeholder 2"/>
          <p:cNvSpPr>
            <a:spLocks noGrp="1"/>
          </p:cNvSpPr>
          <p:nvPr>
            <p:ph idx="1"/>
          </p:nvPr>
        </p:nvSpPr>
        <p:spPr>
          <a:xfrm>
            <a:off x="0" y="-413273"/>
            <a:ext cx="12192000" cy="727127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Prove </a:t>
            </a:r>
          </a:p>
          <a:p>
            <a:pPr marL="0" indent="0" algn="ctr">
              <a:buNone/>
            </a:pPr>
            <a:r>
              <a:rPr lang="en-US" altLang="en-US" sz="15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?</a:t>
            </a:r>
            <a:endParaRPr lang="en-US" altLang="en-US" sz="15000" b="1" i="1" u="sng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221637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itle 1"/>
          <p:cNvSpPr>
            <a:spLocks noGrp="1"/>
          </p:cNvSpPr>
          <p:nvPr>
            <p:ph type="title"/>
          </p:nvPr>
        </p:nvSpPr>
        <p:spPr>
          <a:xfrm>
            <a:off x="-1737360" y="-4114482"/>
            <a:ext cx="109728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4531" name="Content Placeholder 2"/>
          <p:cNvSpPr>
            <a:spLocks noGrp="1"/>
          </p:cNvSpPr>
          <p:nvPr>
            <p:ph idx="1"/>
          </p:nvPr>
        </p:nvSpPr>
        <p:spPr>
          <a:xfrm>
            <a:off x="0" y="762001"/>
            <a:ext cx="12192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165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Emails????</a:t>
            </a:r>
          </a:p>
        </p:txBody>
      </p:sp>
    </p:spTree>
    <p:extLst>
      <p:ext uri="{BB962C8B-B14F-4D97-AF65-F5344CB8AC3E}">
        <p14:creationId xmlns:p14="http://schemas.microsoft.com/office/powerpoint/2010/main" val="1245219409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itle 1"/>
          <p:cNvSpPr>
            <a:spLocks noGrp="1"/>
          </p:cNvSpPr>
          <p:nvPr>
            <p:ph type="title"/>
          </p:nvPr>
        </p:nvSpPr>
        <p:spPr>
          <a:xfrm>
            <a:off x="-1737360" y="-4114482"/>
            <a:ext cx="109728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4531" name="Content Placeholder 2"/>
          <p:cNvSpPr>
            <a:spLocks noGrp="1"/>
          </p:cNvSpPr>
          <p:nvPr>
            <p:ph idx="1"/>
          </p:nvPr>
        </p:nvSpPr>
        <p:spPr>
          <a:xfrm>
            <a:off x="0" y="731520"/>
            <a:ext cx="12192000" cy="727127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18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</a:t>
            </a:r>
            <a:r>
              <a:rPr lang="en-US" altLang="en-US" sz="185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</a:t>
            </a:r>
            <a:r>
              <a:rPr lang="en-US" altLang="en-US" sz="18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Them</a:t>
            </a:r>
          </a:p>
        </p:txBody>
      </p:sp>
    </p:spTree>
    <p:extLst>
      <p:ext uri="{BB962C8B-B14F-4D97-AF65-F5344CB8AC3E}">
        <p14:creationId xmlns:p14="http://schemas.microsoft.com/office/powerpoint/2010/main" val="299589064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Title 1"/>
          <p:cNvSpPr>
            <a:spLocks noGrp="1"/>
          </p:cNvSpPr>
          <p:nvPr>
            <p:ph type="title"/>
          </p:nvPr>
        </p:nvSpPr>
        <p:spPr>
          <a:xfrm>
            <a:off x="-1737360" y="-4114482"/>
            <a:ext cx="109728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98.5% Confident</a:t>
            </a:r>
          </a:p>
        </p:txBody>
      </p:sp>
      <p:sp>
        <p:nvSpPr>
          <p:cNvPr id="534531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707136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en-US" sz="250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en-US" altLang="en-US" sz="20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20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</a:p>
        </p:txBody>
      </p:sp>
    </p:spTree>
    <p:extLst>
      <p:ext uri="{BB962C8B-B14F-4D97-AF65-F5344CB8AC3E}">
        <p14:creationId xmlns:p14="http://schemas.microsoft.com/office/powerpoint/2010/main" val="234698974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-106680" y="0"/>
          <a:ext cx="12969239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Acrobat Document" r:id="rId3" imgW="4457626" imgH="1645920" progId="AcroExch.Document.11">
                  <p:embed/>
                </p:oleObj>
              </mc:Choice>
              <mc:Fallback>
                <p:oleObj name="Acrobat Document" r:id="rId3" imgW="4457626" imgH="1645920" progId="AcroExch.Document.11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6680" y="0"/>
                        <a:ext cx="12969239" cy="541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5334000"/>
            <a:ext cx="9144000" cy="1905000"/>
          </a:xfrm>
        </p:spPr>
        <p:txBody>
          <a:bodyPr/>
          <a:lstStyle/>
          <a:p>
            <a:r>
              <a:rPr lang="en-US" sz="9600" b="1" dirty="0">
                <a:solidFill>
                  <a:srgbClr val="FFFF00"/>
                </a:solidFill>
                <a:latin typeface="Arial Black" panose="020B0A04020102020204" pitchFamily="34" charset="0"/>
              </a:rPr>
              <a:t>Denial</a:t>
            </a:r>
          </a:p>
        </p:txBody>
      </p:sp>
    </p:spTree>
    <p:extLst>
      <p:ext uri="{BB962C8B-B14F-4D97-AF65-F5344CB8AC3E}">
        <p14:creationId xmlns:p14="http://schemas.microsoft.com/office/powerpoint/2010/main" val="2485514086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HDWSI</a:t>
            </a:r>
          </a:p>
        </p:txBody>
      </p:sp>
      <p:sp>
        <p:nvSpPr>
          <p:cNvPr id="5242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1"/>
            <a:ext cx="12192000" cy="5486399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Sell It?</a:t>
            </a:r>
            <a:endParaRPr lang="en-US" altLang="en-US" sz="15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88881948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65960" y="-27432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HDWSI</a:t>
            </a:r>
          </a:p>
        </p:txBody>
      </p:sp>
      <p:sp>
        <p:nvSpPr>
          <p:cNvPr id="525315" name="Rectangle 3"/>
          <p:cNvSpPr>
            <a:spLocks noGrp="1" noChangeArrowheads="1"/>
          </p:cNvSpPr>
          <p:nvPr>
            <p:ph idx="1"/>
          </p:nvPr>
        </p:nvSpPr>
        <p:spPr>
          <a:xfrm>
            <a:off x="3154680" y="655320"/>
            <a:ext cx="9570720" cy="5715000"/>
          </a:xfrm>
        </p:spPr>
        <p:txBody>
          <a:bodyPr/>
          <a:lstStyle/>
          <a:p>
            <a:pPr eaLnBrk="1" hangingPunct="1">
              <a:buClr>
                <a:srgbClr val="FFFFFF"/>
              </a:buClr>
            </a:pP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  <a:p>
            <a:pPr eaLnBrk="1" hangingPunct="1">
              <a:buClr>
                <a:srgbClr val="FFFFFF"/>
              </a:buClr>
            </a:pP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  <a:p>
            <a:pPr eaLnBrk="1" hangingPunct="1">
              <a:buClr>
                <a:srgbClr val="FFFFFF"/>
              </a:buClr>
            </a:pP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Drills</a:t>
            </a:r>
          </a:p>
          <a:p>
            <a:pPr eaLnBrk="1" hangingPunct="1">
              <a:buClr>
                <a:srgbClr val="FFFFFF"/>
              </a:buClr>
            </a:pP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</a:p>
        </p:txBody>
      </p:sp>
    </p:spTree>
    <p:extLst>
      <p:ext uri="{BB962C8B-B14F-4D97-AF65-F5344CB8AC3E}">
        <p14:creationId xmlns:p14="http://schemas.microsoft.com/office/powerpoint/2010/main" val="2237279537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Title 4"/>
          <p:cNvSpPr>
            <a:spLocks noGrp="1"/>
          </p:cNvSpPr>
          <p:nvPr>
            <p:ph type="title"/>
          </p:nvPr>
        </p:nvSpPr>
        <p:spPr>
          <a:xfrm>
            <a:off x="655320" y="0"/>
            <a:ext cx="10972800" cy="1143000"/>
          </a:xfrm>
        </p:spPr>
        <p:txBody>
          <a:bodyPr/>
          <a:lstStyle/>
          <a:p>
            <a:r>
              <a:rPr lang="en-US" alt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Protecting Your:</a:t>
            </a:r>
          </a:p>
        </p:txBody>
      </p:sp>
      <p:sp>
        <p:nvSpPr>
          <p:cNvPr id="527363" name="Content Placeholder 5"/>
          <p:cNvSpPr>
            <a:spLocks noGrp="1"/>
          </p:cNvSpPr>
          <p:nvPr>
            <p:ph idx="1"/>
          </p:nvPr>
        </p:nvSpPr>
        <p:spPr>
          <a:xfrm>
            <a:off x="2468880" y="1295401"/>
            <a:ext cx="8503920" cy="5562599"/>
          </a:xfrm>
        </p:spPr>
        <p:txBody>
          <a:bodyPr/>
          <a:lstStyle/>
          <a:p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  <a:p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</a:t>
            </a:r>
          </a:p>
          <a:p>
            <a:r>
              <a:rPr lang="en-US" alt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Productivity</a:t>
            </a:r>
          </a:p>
          <a:p>
            <a:r>
              <a:rPr lang="en-US" alt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</a:p>
        </p:txBody>
      </p:sp>
    </p:spTree>
    <p:extLst>
      <p:ext uri="{BB962C8B-B14F-4D97-AF65-F5344CB8AC3E}">
        <p14:creationId xmlns:p14="http://schemas.microsoft.com/office/powerpoint/2010/main" val="1455857135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idx="1"/>
          </p:nvPr>
        </p:nvSpPr>
        <p:spPr>
          <a:xfrm>
            <a:off x="0" y="-152400"/>
            <a:ext cx="12192000" cy="68580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It Done Is Tough!</a:t>
            </a:r>
          </a:p>
        </p:txBody>
      </p:sp>
    </p:spTree>
    <p:extLst>
      <p:ext uri="{BB962C8B-B14F-4D97-AF65-F5344CB8AC3E}">
        <p14:creationId xmlns:p14="http://schemas.microsoft.com/office/powerpoint/2010/main" val="3502670970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Title 3"/>
          <p:cNvSpPr>
            <a:spLocks noGrp="1"/>
          </p:cNvSpPr>
          <p:nvPr>
            <p:ph type="title"/>
          </p:nvPr>
        </p:nvSpPr>
        <p:spPr>
          <a:xfrm>
            <a:off x="-15240" y="4053840"/>
            <a:ext cx="12192000" cy="2651760"/>
          </a:xfrm>
        </p:spPr>
        <p:txBody>
          <a:bodyPr/>
          <a:lstStyle/>
          <a:p>
            <a:pPr eaLnBrk="1" hangingPunct="1"/>
            <a:r>
              <a:rPr lang="en-US" altLang="en-US" sz="150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Scariest</a:t>
            </a:r>
            <a:r>
              <a:rPr lang="en-US" altLang="en-US" sz="1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t="2833" r="980" b="15697"/>
          <a:stretch/>
        </p:blipFill>
        <p:spPr>
          <a:xfrm>
            <a:off x="-15240" y="0"/>
            <a:ext cx="1220724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44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4417-1E6C-498C-B72C-BC7FB949B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You Are 100% Today</a:t>
            </a:r>
          </a:p>
          <a:p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Cuz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You’re Responsible for Every One of Your Employee’s Safety at Their Home Office As Well As Your Traditional Office</a:t>
            </a:r>
          </a:p>
          <a:p>
            <a:r>
              <a:rPr lang="en-US" sz="1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Always Have Been!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B37A809-DBAF-4410-978A-E0BED1D5BC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Will We Be Back in Our Offices 100%?</a:t>
            </a:r>
          </a:p>
        </p:txBody>
      </p:sp>
    </p:spTree>
    <p:extLst>
      <p:ext uri="{BB962C8B-B14F-4D97-AF65-F5344CB8AC3E}">
        <p14:creationId xmlns:p14="http://schemas.microsoft.com/office/powerpoint/2010/main" val="573442352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Title 3"/>
          <p:cNvSpPr>
            <a:spLocks noGrp="1"/>
          </p:cNvSpPr>
          <p:nvPr>
            <p:ph type="title"/>
          </p:nvPr>
        </p:nvSpPr>
        <p:spPr>
          <a:xfrm>
            <a:off x="1524000" y="23446"/>
            <a:ext cx="9144000" cy="6834554"/>
          </a:xfrm>
        </p:spPr>
        <p:txBody>
          <a:bodyPr/>
          <a:lstStyle/>
          <a:p>
            <a:pPr eaLnBrk="1" hangingPunct="1"/>
            <a:r>
              <a:rPr lang="en-US" alt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NOT:</a:t>
            </a:r>
            <a:b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“Cost” or</a:t>
            </a:r>
            <a:b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“Price” or</a:t>
            </a:r>
            <a:b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“Budget” or</a:t>
            </a:r>
            <a:b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“Headcount</a:t>
            </a:r>
            <a:r>
              <a:rPr lang="en-US" alt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4375824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Title 3"/>
          <p:cNvSpPr>
            <a:spLocks noGrp="1"/>
          </p:cNvSpPr>
          <p:nvPr>
            <p:ph type="title"/>
          </p:nvPr>
        </p:nvSpPr>
        <p:spPr>
          <a:xfrm>
            <a:off x="0" y="3901440"/>
            <a:ext cx="12192000" cy="2651760"/>
          </a:xfrm>
        </p:spPr>
        <p:txBody>
          <a:bodyPr/>
          <a:lstStyle/>
          <a:p>
            <a:pPr eaLnBrk="1" hangingPunct="1"/>
            <a:r>
              <a:rPr lang="en-US" altLang="en-US" sz="20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Change!</a:t>
            </a:r>
            <a:endParaRPr lang="en-US" altLang="en-US" sz="20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t="2833" r="980" b="15697"/>
          <a:stretch/>
        </p:blipFill>
        <p:spPr>
          <a:xfrm>
            <a:off x="-15240" y="0"/>
            <a:ext cx="1220724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32829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Title 3"/>
          <p:cNvSpPr>
            <a:spLocks noGrp="1"/>
          </p:cNvSpPr>
          <p:nvPr>
            <p:ph type="title"/>
          </p:nvPr>
        </p:nvSpPr>
        <p:spPr>
          <a:xfrm>
            <a:off x="0" y="3901440"/>
            <a:ext cx="12192000" cy="2956560"/>
          </a:xfrm>
        </p:spPr>
        <p:txBody>
          <a:bodyPr/>
          <a:lstStyle/>
          <a:p>
            <a:pPr eaLnBrk="1" hangingPunct="1"/>
            <a:r>
              <a:rPr lang="en-US" altLang="en-US" sz="9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Occurs </a:t>
            </a:r>
            <a:r>
              <a:rPr lang="en-US" altLang="en-US" sz="88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of</a:t>
            </a:r>
            <a:endParaRPr lang="en-US" altLang="en-US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t="2833" r="980" b="15697"/>
          <a:stretch/>
        </p:blipFill>
        <p:spPr>
          <a:xfrm>
            <a:off x="-15240" y="0"/>
            <a:ext cx="1220724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73477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Title 3"/>
          <p:cNvSpPr>
            <a:spLocks noGrp="1"/>
          </p:cNvSpPr>
          <p:nvPr>
            <p:ph type="title"/>
          </p:nvPr>
        </p:nvSpPr>
        <p:spPr>
          <a:xfrm>
            <a:off x="0" y="15240"/>
            <a:ext cx="6477000" cy="6842760"/>
          </a:xfrm>
        </p:spPr>
        <p:txBody>
          <a:bodyPr/>
          <a:lstStyle/>
          <a:p>
            <a:pPr algn="l" eaLnBrk="1" hangingPunct="1"/>
            <a:b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Blunt Force Trauma </a:t>
            </a: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en-US" alt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84821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67400" cy="6858000"/>
          </a:xfrm>
        </p:spPr>
        <p:txBody>
          <a:bodyPr/>
          <a:lstStyle/>
          <a:p>
            <a:pPr algn="l" eaLnBrk="1" hangingPunct="1"/>
            <a:r>
              <a:rPr lang="en-US" alt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…Never </a:t>
            </a:r>
            <a:r>
              <a:rPr lang="en-US" alt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alt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Inspired Leadership from the </a:t>
            </a:r>
            <a:r>
              <a:rPr lang="en-US" alt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0"/>
            <a:ext cx="6642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10323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5554" name="Object 4"/>
          <p:cNvGraphicFramePr>
            <a:graphicFrameLocks noChangeAspect="1"/>
          </p:cNvGraphicFramePr>
          <p:nvPr/>
        </p:nvGraphicFramePr>
        <p:xfrm>
          <a:off x="0" y="0"/>
          <a:ext cx="12192000" cy="769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Acrobat Document" r:id="rId3" imgW="1302905" imgH="1988766" progId="AcroExch.Document.7">
                  <p:embed/>
                </p:oleObj>
              </mc:Choice>
              <mc:Fallback>
                <p:oleObj name="Acrobat Document" r:id="rId3" imgW="1302905" imgH="1988766" progId="AcroExch.Document.7">
                  <p:embed/>
                  <p:pic>
                    <p:nvPicPr>
                      <p:cNvPr id="53555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769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0237071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-15240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HDWSI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idx="1"/>
          </p:nvPr>
        </p:nvSpPr>
        <p:spPr>
          <a:xfrm>
            <a:off x="171450" y="2026920"/>
            <a:ext cx="12020550" cy="52578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4000" dirty="0">
                <a:solidFill>
                  <a:srgbClr val="FFFFFF"/>
                </a:solidFill>
                <a:latin typeface="Arial" charset="0"/>
                <a:cs typeface="Arial" charset="0"/>
              </a:rPr>
              <a:t>About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sz="24300" dirty="0">
                <a:solidFill>
                  <a:srgbClr val="FFFF00"/>
                </a:solidFill>
                <a:latin typeface="Arial" charset="0"/>
                <a:cs typeface="Arial" charset="0"/>
              </a:rPr>
              <a:t>Denial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3733800" y="0"/>
            <a:ext cx="4572000" cy="3627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6530113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E82919-FA59-43C9-8103-6E74C4A1C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28481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itle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1139825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“Jaws”: Cultural Earthquake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38595" name="Content Placeholder 2"/>
          <p:cNvSpPr>
            <a:spLocks noGrp="1"/>
          </p:cNvSpPr>
          <p:nvPr>
            <p:ph idx="1"/>
          </p:nvPr>
        </p:nvSpPr>
        <p:spPr>
          <a:xfrm>
            <a:off x="1524000" y="1066800"/>
            <a:ext cx="9144000" cy="5791200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rgbClr val="FFFFFF"/>
                </a:solidFill>
                <a:latin typeface="Arial" charset="0"/>
                <a:cs typeface="Arial" charset="0"/>
              </a:rPr>
              <a:t>“Won’t Close the Beaches” =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0" dirty="0">
                <a:solidFill>
                  <a:srgbClr val="FFFFFF"/>
                </a:solidFill>
                <a:latin typeface="Arial" charset="0"/>
                <a:cs typeface="Arial" charset="0"/>
              </a:rPr>
              <a:t>   </a:t>
            </a:r>
            <a:r>
              <a:rPr lang="en-US" sz="20000" dirty="0">
                <a:solidFill>
                  <a:srgbClr val="FFFF00"/>
                </a:solidFill>
                <a:latin typeface="Arial" charset="0"/>
                <a:cs typeface="Arial" charset="0"/>
              </a:rPr>
              <a:t>$$$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8839200" y="4114800"/>
            <a:ext cx="3352800" cy="2743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2927130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itle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1139825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“Jaws”: Cultural Earthquake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38595" name="Content Placeholder 2"/>
          <p:cNvSpPr>
            <a:spLocks noGrp="1"/>
          </p:cNvSpPr>
          <p:nvPr>
            <p:ph idx="1"/>
          </p:nvPr>
        </p:nvSpPr>
        <p:spPr>
          <a:xfrm>
            <a:off x="1524000" y="1139828"/>
            <a:ext cx="9144000" cy="571817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200" dirty="0">
                <a:solidFill>
                  <a:srgbClr val="FFFFFF"/>
                </a:solidFill>
                <a:latin typeface="Arial" charset="0"/>
                <a:cs typeface="Arial" charset="0"/>
              </a:rPr>
              <a:t>“Won’t Close the Beaches” = $$$</a:t>
            </a:r>
          </a:p>
          <a:p>
            <a:pPr eaLnBrk="1" hangingPunct="1"/>
            <a:r>
              <a:rPr lang="en-US" sz="8000" dirty="0">
                <a:solidFill>
                  <a:srgbClr val="FFFFFF"/>
                </a:solidFill>
                <a:latin typeface="Arial" charset="0"/>
                <a:cs typeface="Arial" charset="0"/>
              </a:rPr>
              <a:t>“Can’t Hire More Lifeguards” =          </a:t>
            </a:r>
            <a:r>
              <a:rPr lang="en-US" sz="15000" dirty="0">
                <a:solidFill>
                  <a:srgbClr val="FFFF00"/>
                </a:solidFill>
                <a:latin typeface="Arial" charset="0"/>
                <a:cs typeface="Arial" charset="0"/>
              </a:rPr>
              <a:t>$$$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8747760" y="4282440"/>
            <a:ext cx="3444240" cy="2575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1142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3753C29-A989-4A9C-9AA0-D21F53C75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120" y="1351279"/>
            <a:ext cx="10779760" cy="4511041"/>
          </a:xfrm>
        </p:spPr>
        <p:txBody>
          <a:bodyPr>
            <a:normAutofit/>
          </a:bodyPr>
          <a:lstStyle/>
          <a:p>
            <a:r>
              <a:rPr lang="en-US" sz="96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Authority</a:t>
            </a:r>
            <a:br>
              <a:rPr lang="en-US" sz="96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sz="96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Fire &amp; Life Safety </a:t>
            </a:r>
            <a:br>
              <a:rPr lang="en-US" sz="96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sz="96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Council</a:t>
            </a:r>
            <a:endParaRPr 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6621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D3AB49-0CF5-4F69-A6B2-44D38147CE8B}"/>
              </a:ext>
            </a:extLst>
          </p:cNvPr>
          <p:cNvSpPr/>
          <p:nvPr/>
        </p:nvSpPr>
        <p:spPr>
          <a:xfrm>
            <a:off x="0" y="551289"/>
            <a:ext cx="12192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(Employer) Responsible for Employee Safety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lang="en-US" sz="9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orking</a:t>
            </a:r>
            <a:r>
              <a:rPr lang="en-US" sz="9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Home?</a:t>
            </a:r>
          </a:p>
        </p:txBody>
      </p:sp>
    </p:spTree>
    <p:extLst>
      <p:ext uri="{BB962C8B-B14F-4D97-AF65-F5344CB8AC3E}">
        <p14:creationId xmlns:p14="http://schemas.microsoft.com/office/powerpoint/2010/main" val="162812060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itle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1139825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“Jaws”: Cultural Earthquake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38595" name="Content Placeholder 2"/>
          <p:cNvSpPr>
            <a:spLocks noGrp="1"/>
          </p:cNvSpPr>
          <p:nvPr>
            <p:ph idx="1"/>
          </p:nvPr>
        </p:nvSpPr>
        <p:spPr>
          <a:xfrm>
            <a:off x="133350" y="1139828"/>
            <a:ext cx="12058650" cy="6213472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4200" dirty="0">
                <a:solidFill>
                  <a:srgbClr val="FFFFFF"/>
                </a:solidFill>
                <a:latin typeface="Arial" charset="0"/>
                <a:cs typeface="Arial" charset="0"/>
              </a:rPr>
              <a:t>“Won’t Close the Beaches” = $$$</a:t>
            </a:r>
          </a:p>
          <a:p>
            <a:pPr eaLnBrk="1" hangingPunct="1"/>
            <a:r>
              <a:rPr lang="en-US" sz="4200" dirty="0">
                <a:solidFill>
                  <a:srgbClr val="FFFFFF"/>
                </a:solidFill>
                <a:latin typeface="Arial" charset="0"/>
                <a:cs typeface="Arial" charset="0"/>
              </a:rPr>
              <a:t>“Can’t Hire More Lifeguards” =$$$</a:t>
            </a:r>
          </a:p>
          <a:p>
            <a:pPr eaLnBrk="1" hangingPunct="1"/>
            <a:r>
              <a:rPr lang="en-US" sz="16100" dirty="0">
                <a:solidFill>
                  <a:srgbClr val="FFFF00"/>
                </a:solidFill>
                <a:latin typeface="Arial" charset="0"/>
                <a:cs typeface="Arial" charset="0"/>
              </a:rPr>
              <a:t>“I’ve Never Seen this Shark”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8717280" y="4053840"/>
            <a:ext cx="3474720" cy="2804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8543398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Title 1"/>
          <p:cNvSpPr>
            <a:spLocks noGrp="1"/>
          </p:cNvSpPr>
          <p:nvPr>
            <p:ph type="title"/>
          </p:nvPr>
        </p:nvSpPr>
        <p:spPr>
          <a:xfrm>
            <a:off x="1524000" y="3"/>
            <a:ext cx="9144000" cy="1139825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“Jaws”: Cultural Earthquake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38595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12192000" cy="61341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“Won’t Close the Beaches” = $$$</a:t>
            </a:r>
          </a:p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“Can’t Hire More Lifeguards” =$$$</a:t>
            </a:r>
          </a:p>
          <a:p>
            <a:pPr eaLnBrk="1" hangingPunct="1"/>
            <a:r>
              <a:rPr lang="en-US" sz="2800" dirty="0">
                <a:solidFill>
                  <a:srgbClr val="FFFFFF"/>
                </a:solidFill>
                <a:latin typeface="Arial" charset="0"/>
                <a:cs typeface="Arial" charset="0"/>
              </a:rPr>
              <a:t>“I’ve Never Seen this Shark”</a:t>
            </a:r>
          </a:p>
          <a:p>
            <a:pPr eaLnBrk="1" hangingPunct="1"/>
            <a:r>
              <a:rPr lang="en-US" sz="12500" dirty="0">
                <a:solidFill>
                  <a:srgbClr val="FFFF00"/>
                </a:solidFill>
                <a:latin typeface="Arial" charset="0"/>
                <a:cs typeface="Arial" charset="0"/>
              </a:rPr>
              <a:t>“Are You Sure We Have a Problem?”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9098280" y="4236720"/>
            <a:ext cx="3093720" cy="2621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8873958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Content Placeholder 2"/>
          <p:cNvSpPr>
            <a:spLocks noGrp="1"/>
          </p:cNvSpPr>
          <p:nvPr>
            <p:ph idx="1"/>
          </p:nvPr>
        </p:nvSpPr>
        <p:spPr>
          <a:xfrm>
            <a:off x="1981200" y="228600"/>
            <a:ext cx="8229600" cy="9296400"/>
          </a:xfrm>
        </p:spPr>
        <p:txBody>
          <a:bodyPr>
            <a:norm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sz="9600" dirty="0">
                <a:solidFill>
                  <a:srgbClr val="FFFFFF"/>
                </a:solidFill>
                <a:latin typeface="Arial" charset="0"/>
                <a:cs typeface="Arial" charset="0"/>
              </a:rPr>
              <a:t>We Never </a:t>
            </a:r>
            <a:r>
              <a:rPr lang="en-US" sz="9600" i="1" u="sng" dirty="0">
                <a:solidFill>
                  <a:srgbClr val="FFFFFF"/>
                </a:solidFill>
                <a:latin typeface="Arial" charset="0"/>
                <a:cs typeface="Arial" charset="0"/>
              </a:rPr>
              <a:t>See</a:t>
            </a:r>
            <a:r>
              <a:rPr lang="en-US" sz="9600" dirty="0">
                <a:solidFill>
                  <a:srgbClr val="FFFFFF"/>
                </a:solidFill>
                <a:latin typeface="Arial" charset="0"/>
                <a:cs typeface="Arial" charset="0"/>
              </a:rPr>
              <a:t> the Monster in the 1</a:t>
            </a:r>
            <a:r>
              <a:rPr lang="en-US" sz="9600" baseline="30000" dirty="0">
                <a:solidFill>
                  <a:srgbClr val="FFFFFF"/>
                </a:solidFill>
                <a:latin typeface="Arial" charset="0"/>
                <a:cs typeface="Arial" charset="0"/>
              </a:rPr>
              <a:t>st</a:t>
            </a:r>
            <a:r>
              <a:rPr lang="en-US" sz="9600" dirty="0">
                <a:solidFill>
                  <a:srgbClr val="FFFFFF"/>
                </a:solidFill>
                <a:latin typeface="Arial" charset="0"/>
                <a:cs typeface="Arial" charset="0"/>
              </a:rPr>
              <a:t> 60 Minutes</a:t>
            </a:r>
          </a:p>
          <a:p>
            <a:pPr algn="ctr" eaLnBrk="1" hangingPunct="1">
              <a:buFont typeface="Arial" charset="0"/>
              <a:buNone/>
            </a:pPr>
            <a:r>
              <a:rPr lang="en-US" sz="4000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</a:t>
            </a:r>
            <a:r>
              <a:rPr lang="en-US" sz="40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</a:t>
            </a:r>
            <a:r>
              <a:rPr lang="en-US" sz="40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  </a:t>
            </a:r>
          </a:p>
          <a:p>
            <a:pPr algn="ctr" eaLnBrk="1" hangingPunct="1">
              <a:buFont typeface="Arial" charset="0"/>
              <a:buNone/>
            </a:pPr>
            <a:r>
              <a:rPr lang="en-US" sz="9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9662160" y="4648200"/>
            <a:ext cx="2529840" cy="2209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6335743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_Need_a_Bigger_Boat_Best_Hi_Res_309 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23950"/>
            <a:ext cx="1232535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6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7162800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15000" dirty="0">
                <a:solidFill>
                  <a:srgbClr val="FFFFFF"/>
                </a:solidFill>
                <a:latin typeface="Arial" charset="0"/>
                <a:cs typeface="Arial" charset="0"/>
              </a:rPr>
              <a:t>“We Need a Bigger Boat!”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sz="100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2694" b="12852"/>
          <a:stretch/>
        </p:blipFill>
        <p:spPr bwMode="auto">
          <a:xfrm>
            <a:off x="9448800" y="4312920"/>
            <a:ext cx="2743200" cy="2545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8509617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rimermagazine.com/wp-content/uploads/2015/08/Jaws-Outfit-Inspiration/Quint/Jaws-style-qu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329982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aws Eaten Alive w sound">
            <a:hlinkClick r:id="" action="ppaction://media"/>
            <a:extLst>
              <a:ext uri="{FF2B5EF4-FFF2-40B4-BE49-F238E27FC236}">
                <a16:creationId xmlns:a16="http://schemas.microsoft.com/office/drawing/2014/main" id="{BDD7CA36-59FF-4BF0-85B8-83D6E16C75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66800"/>
            <a:ext cx="12192000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0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57D1-E45D-42EA-BEB4-0813C8B92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2738" y="548640"/>
            <a:ext cx="12414738" cy="68579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</a:t>
            </a:r>
          </a:p>
          <a:p>
            <a:pPr marL="0" indent="0" algn="ctr">
              <a:buNone/>
            </a:pPr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Get Emps Trust You?</a:t>
            </a:r>
          </a:p>
        </p:txBody>
      </p:sp>
    </p:spTree>
    <p:extLst>
      <p:ext uri="{BB962C8B-B14F-4D97-AF65-F5344CB8AC3E}">
        <p14:creationId xmlns:p14="http://schemas.microsoft.com/office/powerpoint/2010/main" val="2252990582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34200" y="5058519"/>
            <a:ext cx="5562600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Your</a:t>
            </a:r>
          </a:p>
        </p:txBody>
      </p:sp>
    </p:spTree>
    <p:extLst>
      <p:ext uri="{BB962C8B-B14F-4D97-AF65-F5344CB8AC3E}">
        <p14:creationId xmlns:p14="http://schemas.microsoft.com/office/powerpoint/2010/main" val="458747241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34200" y="5058519"/>
            <a:ext cx="5562600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Your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B903440-C53A-426E-B4D6-E294D299B908}"/>
              </a:ext>
            </a:extLst>
          </p:cNvPr>
          <p:cNvSpPr txBox="1">
            <a:spLocks/>
          </p:cNvSpPr>
          <p:nvPr/>
        </p:nvSpPr>
        <p:spPr bwMode="auto">
          <a:xfrm rot="20579921">
            <a:off x="-7643898" y="-2710966"/>
            <a:ext cx="23822228" cy="13234376"/>
          </a:xfrm>
          <a:prstGeom prst="rect">
            <a:avLst/>
          </a:prstGeom>
          <a:solidFill>
            <a:srgbClr val="C0C0C0">
              <a:alpha val="56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048000" marR="0" lvl="0" indent="76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Revise</a:t>
            </a:r>
          </a:p>
          <a:p>
            <a:pPr marL="3048000" marR="0" lvl="0" indent="76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All of it</a:t>
            </a:r>
          </a:p>
        </p:txBody>
      </p:sp>
    </p:spTree>
    <p:extLst>
      <p:ext uri="{BB962C8B-B14F-4D97-AF65-F5344CB8AC3E}">
        <p14:creationId xmlns:p14="http://schemas.microsoft.com/office/powerpoint/2010/main" val="3746061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  <a:t>Duty </a:t>
            </a:r>
            <a:b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  <a:t>of Care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9261" y="-1"/>
            <a:ext cx="5580184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Recon-figure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Space?</a:t>
            </a:r>
          </a:p>
        </p:txBody>
      </p:sp>
      <p:pic>
        <p:nvPicPr>
          <p:cNvPr id="6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32317DC8-9265-4179-8462-7F91D5825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2"/>
          <a:stretch/>
        </p:blipFill>
        <p:spPr bwMode="auto">
          <a:xfrm>
            <a:off x="4665785" y="-61157"/>
            <a:ext cx="3774831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248C5D3E-599D-4EC3-8F1D-C371E14D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0616" y="3428999"/>
            <a:ext cx="3751384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4C61F6-6A42-4679-B2A7-01B06BD8F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785" y="3428998"/>
            <a:ext cx="3751384" cy="3490156"/>
          </a:xfrm>
          <a:prstGeom prst="rect">
            <a:avLst/>
          </a:prstGeom>
        </p:spPr>
      </p:pic>
      <p:pic>
        <p:nvPicPr>
          <p:cNvPr id="8" name="Picture 2" descr="Image result for image, logo, cdc">
            <a:extLst>
              <a:ext uri="{FF2B5EF4-FFF2-40B4-BE49-F238E27FC236}">
                <a16:creationId xmlns:a16="http://schemas.microsoft.com/office/drawing/2014/main" id="{5D6474A3-28E2-43CD-B5E6-B8122D879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07" t="11217" r="14119" b="9696"/>
          <a:stretch/>
        </p:blipFill>
        <p:spPr bwMode="auto">
          <a:xfrm>
            <a:off x="8417168" y="3227"/>
            <a:ext cx="3774831" cy="356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82426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9261" y="-1"/>
            <a:ext cx="5580184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Recon-figure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Space?</a:t>
            </a:r>
          </a:p>
        </p:txBody>
      </p:sp>
      <p:pic>
        <p:nvPicPr>
          <p:cNvPr id="6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32317DC8-9265-4179-8462-7F91D5825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2"/>
          <a:stretch/>
        </p:blipFill>
        <p:spPr bwMode="auto">
          <a:xfrm>
            <a:off x="4665785" y="-61157"/>
            <a:ext cx="3774831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248C5D3E-599D-4EC3-8F1D-C371E14D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0616" y="3428999"/>
            <a:ext cx="3751384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4C61F6-6A42-4679-B2A7-01B06BD8F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785" y="3428998"/>
            <a:ext cx="3751384" cy="3490156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3E155B5-6803-42E1-8AEF-382AED578CA3}"/>
              </a:ext>
            </a:extLst>
          </p:cNvPr>
          <p:cNvSpPr txBox="1">
            <a:spLocks/>
          </p:cNvSpPr>
          <p:nvPr/>
        </p:nvSpPr>
        <p:spPr bwMode="auto">
          <a:xfrm rot="20939674">
            <a:off x="-3736417" y="-3253581"/>
            <a:ext cx="17554679" cy="13365156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</a:t>
            </a: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Trigger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                                        For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Training</a:t>
            </a:r>
          </a:p>
        </p:txBody>
      </p:sp>
    </p:spTree>
    <p:extLst>
      <p:ext uri="{BB962C8B-B14F-4D97-AF65-F5344CB8AC3E}">
        <p14:creationId xmlns:p14="http://schemas.microsoft.com/office/powerpoint/2010/main" val="1425923106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54A0-B5CC-4598-9B57-11183F83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9261" y="-1"/>
            <a:ext cx="5580184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Recon-figure </a:t>
            </a:r>
            <a:b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Space?</a:t>
            </a:r>
          </a:p>
        </p:txBody>
      </p:sp>
      <p:pic>
        <p:nvPicPr>
          <p:cNvPr id="6" name="Picture 4" descr="https://hughesenv.com/wp-content/uploads/2013/09/20140815_-_OSHA_square.jpg">
            <a:extLst>
              <a:ext uri="{FF2B5EF4-FFF2-40B4-BE49-F238E27FC236}">
                <a16:creationId xmlns:a16="http://schemas.microsoft.com/office/drawing/2014/main" id="{32317DC8-9265-4179-8462-7F91D5825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2"/>
          <a:stretch/>
        </p:blipFill>
        <p:spPr bwMode="auto">
          <a:xfrm>
            <a:off x="4665785" y="-61157"/>
            <a:ext cx="3774831" cy="34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1.bp.blogspot.com/__nRwW6ejU8U/S7EylhZH4gI/AAAAAAAAC4c/v_WX49iiv5c/s1600/Normas+-+NFPA.jpg">
            <a:extLst>
              <a:ext uri="{FF2B5EF4-FFF2-40B4-BE49-F238E27FC236}">
                <a16:creationId xmlns:a16="http://schemas.microsoft.com/office/drawing/2014/main" id="{248C5D3E-599D-4EC3-8F1D-C371E14D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0616" y="3428999"/>
            <a:ext cx="3751384" cy="34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4C61F6-6A42-4679-B2A7-01B06BD8F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785" y="3428998"/>
            <a:ext cx="3751384" cy="3490156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88008940-CC92-4DDD-AF7C-BD0A338C0445}"/>
              </a:ext>
            </a:extLst>
          </p:cNvPr>
          <p:cNvSpPr txBox="1">
            <a:spLocks/>
          </p:cNvSpPr>
          <p:nvPr/>
        </p:nvSpPr>
        <p:spPr bwMode="auto">
          <a:xfrm rot="21285043">
            <a:off x="-4550622" y="-2248640"/>
            <a:ext cx="18432814" cy="13365156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   Required</a:t>
            </a: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 By Law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 Training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8469609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3600" y="-1360171"/>
            <a:ext cx="14325600" cy="913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1977711" y="4925286"/>
            <a:ext cx="3938004" cy="1980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34200" y="5058519"/>
            <a:ext cx="5562600" cy="1860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Your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3F8A710-FF3F-4297-8ADD-AFB7A87CA119}"/>
              </a:ext>
            </a:extLst>
          </p:cNvPr>
          <p:cNvSpPr txBox="1">
            <a:spLocks/>
          </p:cNvSpPr>
          <p:nvPr/>
        </p:nvSpPr>
        <p:spPr bwMode="auto">
          <a:xfrm rot="20579921">
            <a:off x="-7643898" y="-3188189"/>
            <a:ext cx="23822228" cy="13234376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048000" marR="0" lvl="0" indent="76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Train </a:t>
            </a:r>
          </a:p>
          <a:p>
            <a:pPr marL="3048000" marR="0" lvl="0" indent="76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All Emps</a:t>
            </a:r>
          </a:p>
        </p:txBody>
      </p:sp>
    </p:spTree>
    <p:extLst>
      <p:ext uri="{BB962C8B-B14F-4D97-AF65-F5344CB8AC3E}">
        <p14:creationId xmlns:p14="http://schemas.microsoft.com/office/powerpoint/2010/main" val="744360190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0662-B5EF-4B36-BE3C-07200C5D0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72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Builds 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0C501-946E-4053-9923-53237E294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>
            <a:noAutofit/>
          </a:bodyPr>
          <a:lstStyle/>
          <a:p>
            <a:pPr marL="0" indent="0">
              <a:buSzPct val="78000"/>
              <a:buNone/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Remotely </a:t>
            </a:r>
          </a:p>
          <a:p>
            <a:pPr marL="0" indent="0">
              <a:buSzPct val="78000"/>
              <a:buNone/>
            </a:pP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B4 RTW: </a:t>
            </a: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  <a:p>
            <a:pPr marL="0" indent="0">
              <a:buSzPct val="78000"/>
              <a:buNone/>
            </a:pPr>
            <a:endParaRPr lang="en-US" sz="9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136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760FB6-23BC-4BC8-BF41-B663B57BF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u="sng" dirty="0">
                <a:solidFill>
                  <a:srgbClr val="FFFF00"/>
                </a:solidFill>
                <a:latin typeface="Arial Black" panose="020B0A04020102020204" pitchFamily="34" charset="0"/>
              </a:rPr>
              <a:t>WFH </a:t>
            </a:r>
            <a:r>
              <a:rPr lang="en-US" sz="9600" u="sng" dirty="0">
                <a:solidFill>
                  <a:srgbClr val="FFFF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List</a:t>
            </a:r>
            <a:endParaRPr lang="en-US" sz="9600" u="sng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03707-5112-4EE9-9033-659CF9F71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8800"/>
            <a:ext cx="12192000" cy="50291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Audit/Compliance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Present Checklist</a:t>
            </a:r>
          </a:p>
        </p:txBody>
      </p:sp>
    </p:spTree>
    <p:extLst>
      <p:ext uri="{BB962C8B-B14F-4D97-AF65-F5344CB8AC3E}">
        <p14:creationId xmlns:p14="http://schemas.microsoft.com/office/powerpoint/2010/main" val="1562887308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760FB6-23BC-4BC8-BF41-B663B57BF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u="sng" dirty="0">
                <a:solidFill>
                  <a:srgbClr val="FFFF00"/>
                </a:solidFill>
                <a:latin typeface="Arial Black" panose="020B0A04020102020204" pitchFamily="34" charset="0"/>
              </a:rPr>
              <a:t>WFH </a:t>
            </a:r>
            <a:r>
              <a:rPr lang="en-US" sz="9600" u="sng" dirty="0">
                <a:solidFill>
                  <a:srgbClr val="FFFF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List</a:t>
            </a:r>
            <a:endParaRPr lang="en-US" sz="9600" u="sng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03707-5112-4EE9-9033-659CF9F71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8800"/>
            <a:ext cx="12192000" cy="50291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Audit/Compliance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Present Checklist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sz="12500" b="1" dirty="0">
                <a:latin typeface="Arial" panose="020B0604020202020204" pitchFamily="34" charset="0"/>
                <a:cs typeface="Arial" panose="020B0604020202020204" pitchFamily="34" charset="0"/>
              </a:rPr>
              <a:t>Train Checklist</a:t>
            </a:r>
          </a:p>
        </p:txBody>
      </p:sp>
    </p:spTree>
    <p:extLst>
      <p:ext uri="{BB962C8B-B14F-4D97-AF65-F5344CB8AC3E}">
        <p14:creationId xmlns:p14="http://schemas.microsoft.com/office/powerpoint/2010/main" val="2371886565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760FB6-23BC-4BC8-BF41-B663B57BF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u="sng" dirty="0">
                <a:solidFill>
                  <a:srgbClr val="FFFF00"/>
                </a:solidFill>
                <a:latin typeface="Arial Black" panose="020B0A04020102020204" pitchFamily="34" charset="0"/>
              </a:rPr>
              <a:t>WFH </a:t>
            </a:r>
            <a:r>
              <a:rPr lang="en-US" sz="9600" u="sng" dirty="0">
                <a:solidFill>
                  <a:srgbClr val="FFFF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List</a:t>
            </a:r>
            <a:endParaRPr lang="en-US" sz="9600" u="sng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03707-5112-4EE9-9033-659CF9F71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8800"/>
            <a:ext cx="12192000" cy="50291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Audit/Compliance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Present Checklist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Train Checklist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Employee Signs Checklist</a:t>
            </a:r>
          </a:p>
        </p:txBody>
      </p:sp>
    </p:spTree>
    <p:extLst>
      <p:ext uri="{BB962C8B-B14F-4D97-AF65-F5344CB8AC3E}">
        <p14:creationId xmlns:p14="http://schemas.microsoft.com/office/powerpoint/2010/main" val="1122336781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760FB6-23BC-4BC8-BF41-B663B57BF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9600" u="sng" dirty="0">
                <a:solidFill>
                  <a:srgbClr val="FFFF00"/>
                </a:solidFill>
                <a:latin typeface="Arial Black" panose="020B0A04020102020204" pitchFamily="34" charset="0"/>
              </a:rPr>
              <a:t>WFH </a:t>
            </a:r>
            <a:r>
              <a:rPr lang="en-US" sz="9600" u="sng" dirty="0">
                <a:solidFill>
                  <a:srgbClr val="FFFF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List</a:t>
            </a:r>
            <a:endParaRPr lang="en-US" sz="9600" u="sng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03707-5112-4EE9-9033-659CF9F71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8800"/>
            <a:ext cx="12192000" cy="50291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Audit/Compliance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Present Checklist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Train Checklist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Employee Signs Checklist</a:t>
            </a:r>
          </a:p>
          <a:p>
            <a:pPr>
              <a:buClr>
                <a:srgbClr val="FFFF00"/>
              </a:buClr>
              <a:buFont typeface="Wingdings" panose="05000000000000000000" pitchFamily="2" charset="2"/>
              <a:buChar char="ü"/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Employee Can Access You for Help</a:t>
            </a:r>
          </a:p>
        </p:txBody>
      </p:sp>
    </p:spTree>
    <p:extLst>
      <p:ext uri="{BB962C8B-B14F-4D97-AF65-F5344CB8AC3E}">
        <p14:creationId xmlns:p14="http://schemas.microsoft.com/office/powerpoint/2010/main" val="2035937349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57200"/>
            <a:ext cx="12192000" cy="8229600"/>
          </a:xfrm>
        </p:spPr>
        <p:txBody>
          <a:bodyPr>
            <a:normAutofit/>
          </a:bodyPr>
          <a:lstStyle/>
          <a:p>
            <a:pPr algn="ctr"/>
            <a:r>
              <a:rPr lang="en-US" sz="11500" b="1" u="sng" dirty="0">
                <a:latin typeface="Arial" panose="020B0604020202020204" pitchFamily="34" charset="0"/>
                <a:cs typeface="Arial" panose="020B0604020202020204" pitchFamily="34" charset="0"/>
              </a:rPr>
              <a:t>WFH Safety</a:t>
            </a:r>
            <a:b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sz="72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Plan: Checklist</a:t>
            </a:r>
            <a:br>
              <a:rPr lang="en-US" sz="17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sz="30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</p:spTree>
    <p:extLst>
      <p:ext uri="{BB962C8B-B14F-4D97-AF65-F5344CB8AC3E}">
        <p14:creationId xmlns:p14="http://schemas.microsoft.com/office/powerpoint/2010/main" val="612304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0" y="-539261"/>
            <a:ext cx="12192000" cy="6858000"/>
          </a:xfrm>
        </p:spPr>
        <p:txBody>
          <a:bodyPr/>
          <a:lstStyle/>
          <a:p>
            <a:r>
              <a:rPr lang="en-US" altLang="en-US" sz="1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Affirmative</a:t>
            </a:r>
            <a: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5000" b="1" dirty="0">
                <a:latin typeface="Arial" panose="020B0604020202020204" pitchFamily="34" charset="0"/>
                <a:cs typeface="Arial" panose="020B0604020202020204" pitchFamily="34" charset="0"/>
              </a:rPr>
              <a:t>Duty </a:t>
            </a:r>
            <a:br>
              <a:rPr lang="en-US" altLang="en-US" sz="15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5000" b="1" dirty="0">
                <a:latin typeface="Arial" panose="020B0604020202020204" pitchFamily="34" charset="0"/>
                <a:cs typeface="Arial" panose="020B0604020202020204" pitchFamily="34" charset="0"/>
              </a:rPr>
              <a:t>of Care</a:t>
            </a:r>
          </a:p>
        </p:txBody>
      </p:sp>
    </p:spTree>
    <p:extLst>
      <p:ext uri="{BB962C8B-B14F-4D97-AF65-F5344CB8AC3E}">
        <p14:creationId xmlns:p14="http://schemas.microsoft.com/office/powerpoint/2010/main" val="2278000699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12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2036" name="Picture 2" descr="C:\Users\Bo Mitchell\Pictures\911 Consulting\Presentations\NFPA 11 B\IMG_51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936560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0662-B5EF-4B36-BE3C-07200C5D0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72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Builds 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0C501-946E-4053-9923-53237E294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>
            <a:noAutofit/>
          </a:bodyPr>
          <a:lstStyle/>
          <a:p>
            <a:pPr marL="0" indent="0">
              <a:buSzPct val="78000"/>
              <a:buNone/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Remotely </a:t>
            </a:r>
          </a:p>
          <a:p>
            <a:pPr marL="0" indent="0">
              <a:buSzPct val="78000"/>
              <a:buNone/>
            </a:pP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B4 RTW: </a:t>
            </a:r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  <a:p>
            <a:pPr marL="0" indent="0">
              <a:buSzPct val="78000"/>
              <a:buNone/>
            </a:pP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 On Site: 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Hazards</a:t>
            </a:r>
          </a:p>
        </p:txBody>
      </p:sp>
    </p:spTree>
    <p:extLst>
      <p:ext uri="{BB962C8B-B14F-4D97-AF65-F5344CB8AC3E}">
        <p14:creationId xmlns:p14="http://schemas.microsoft.com/office/powerpoint/2010/main" val="3686295469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38513C-498C-42BE-B247-1B1471882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212532"/>
            <a:ext cx="3337560" cy="1325563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dirty="0">
                <a:latin typeface="Segoe Print" panose="02000600000000000000" pitchFamily="2" charset="0"/>
              </a:rPr>
              <a:t>Confidence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76BDF74-6055-4CC2-9252-3F13A860C40D}"/>
              </a:ext>
            </a:extLst>
          </p:cNvPr>
          <p:cNvSpPr txBox="1">
            <a:spLocks/>
          </p:cNvSpPr>
          <p:nvPr/>
        </p:nvSpPr>
        <p:spPr>
          <a:xfrm>
            <a:off x="3779520" y="3287869"/>
            <a:ext cx="4632960" cy="1268253"/>
          </a:xfrm>
          <a:prstGeom prst="rect">
            <a:avLst/>
          </a:prstGeom>
          <a:ln w="50800"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MV Boli" panose="02000500030200090000" pitchFamily="2" charset="0"/>
              </a:rPr>
              <a:t>Training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9D35457-0EEE-4891-A115-0E94D4251171}"/>
              </a:ext>
            </a:extLst>
          </p:cNvPr>
          <p:cNvSpPr txBox="1">
            <a:spLocks/>
          </p:cNvSpPr>
          <p:nvPr/>
        </p:nvSpPr>
        <p:spPr>
          <a:xfrm>
            <a:off x="4061460" y="549750"/>
            <a:ext cx="3627120" cy="1325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j-ea"/>
                <a:cs typeface="+mj-cs"/>
              </a:rPr>
              <a:t>Trust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C3560BB-1747-4B13-BBF5-F2DD359E9A4A}"/>
              </a:ext>
            </a:extLst>
          </p:cNvPr>
          <p:cNvSpPr txBox="1">
            <a:spLocks/>
          </p:cNvSpPr>
          <p:nvPr/>
        </p:nvSpPr>
        <p:spPr>
          <a:xfrm>
            <a:off x="7802881" y="1271747"/>
            <a:ext cx="4274810" cy="1325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j-ea"/>
                <a:cs typeface="+mj-cs"/>
              </a:rPr>
              <a:t>Peace of Mind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BBDC6A77-6127-4232-AB36-936A20B8ADCC}"/>
              </a:ext>
            </a:extLst>
          </p:cNvPr>
          <p:cNvSpPr txBox="1">
            <a:spLocks/>
          </p:cNvSpPr>
          <p:nvPr/>
        </p:nvSpPr>
        <p:spPr>
          <a:xfrm>
            <a:off x="8061960" y="5301296"/>
            <a:ext cx="3474720" cy="1325563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j-ea"/>
                <a:cs typeface="+mj-cs"/>
              </a:rPr>
              <a:t>Compliance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D47AE219-5162-4787-AD6A-80BB5BDD7B77}"/>
              </a:ext>
            </a:extLst>
          </p:cNvPr>
          <p:cNvSpPr txBox="1">
            <a:spLocks/>
          </p:cNvSpPr>
          <p:nvPr/>
        </p:nvSpPr>
        <p:spPr>
          <a:xfrm>
            <a:off x="929640" y="5302408"/>
            <a:ext cx="3048000" cy="1325563"/>
          </a:xfrm>
          <a:prstGeom prst="rect">
            <a:avLst/>
          </a:prstGeom>
          <a:ln w="317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Print" panose="02000600000000000000" pitchFamily="2" charset="0"/>
                <a:ea typeface="+mj-ea"/>
                <a:cs typeface="+mj-cs"/>
              </a:rPr>
              <a:t>Reliability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171703-1AF8-4001-A509-438460C251A0}"/>
              </a:ext>
            </a:extLst>
          </p:cNvPr>
          <p:cNvCxnSpPr>
            <a:cxnSpLocks/>
          </p:cNvCxnSpPr>
          <p:nvPr/>
        </p:nvCxnSpPr>
        <p:spPr>
          <a:xfrm flipH="1">
            <a:off x="7802880" y="2597310"/>
            <a:ext cx="426721" cy="690559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1B8502-27A2-4255-8F9A-A4F175FA3478}"/>
              </a:ext>
            </a:extLst>
          </p:cNvPr>
          <p:cNvCxnSpPr>
            <a:cxnSpLocks/>
          </p:cNvCxnSpPr>
          <p:nvPr/>
        </p:nvCxnSpPr>
        <p:spPr>
          <a:xfrm>
            <a:off x="3541395" y="2508884"/>
            <a:ext cx="693420" cy="778985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0DB5B45-D955-4A46-9E7C-DF0BB71A916D}"/>
              </a:ext>
            </a:extLst>
          </p:cNvPr>
          <p:cNvCxnSpPr>
            <a:cxnSpLocks/>
          </p:cNvCxnSpPr>
          <p:nvPr/>
        </p:nvCxnSpPr>
        <p:spPr>
          <a:xfrm flipH="1" flipV="1">
            <a:off x="7688580" y="4598035"/>
            <a:ext cx="1028700" cy="648646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5E56B1-85DC-4F37-9A2F-216CFCCF1C80}"/>
              </a:ext>
            </a:extLst>
          </p:cNvPr>
          <p:cNvCxnSpPr>
            <a:cxnSpLocks/>
          </p:cNvCxnSpPr>
          <p:nvPr/>
        </p:nvCxnSpPr>
        <p:spPr>
          <a:xfrm flipV="1">
            <a:off x="3520441" y="4598035"/>
            <a:ext cx="714374" cy="648647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E71A7FE-48FA-44DA-97AA-922CE7B3CB7C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5875020" y="1875313"/>
            <a:ext cx="0" cy="1412556"/>
          </a:xfrm>
          <a:prstGeom prst="straightConnector1">
            <a:avLst/>
          </a:prstGeom>
          <a:ln w="29527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7D62D33F-2FEB-4DC5-A083-836F9C673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64" t="17000" r="25362" b="30568"/>
          <a:stretch/>
        </p:blipFill>
        <p:spPr>
          <a:xfrm rot="2194568">
            <a:off x="4296875" y="5319876"/>
            <a:ext cx="3410580" cy="229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45928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04B7B-36DC-4217-B146-AFC6BA7180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E10DE8-2BA1-4BC9-919D-9873166BF2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948B2-99B2-4D9D-AB87-3F2398F6D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932"/>
            <a:ext cx="12192000" cy="68580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56BB400D-AA87-4692-B06C-31F522EDE2B9}"/>
              </a:ext>
            </a:extLst>
          </p:cNvPr>
          <p:cNvSpPr txBox="1">
            <a:spLocks/>
          </p:cNvSpPr>
          <p:nvPr/>
        </p:nvSpPr>
        <p:spPr>
          <a:xfrm>
            <a:off x="0" y="225267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Training Builds Trust</a:t>
            </a:r>
          </a:p>
        </p:txBody>
      </p:sp>
    </p:spTree>
    <p:extLst>
      <p:ext uri="{BB962C8B-B14F-4D97-AF65-F5344CB8AC3E}">
        <p14:creationId xmlns:p14="http://schemas.microsoft.com/office/powerpoint/2010/main" val="2516241581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z="12500" b="1" dirty="0">
                <a:solidFill>
                  <a:schemeClr val="tx1"/>
                </a:solidFill>
              </a:rPr>
              <a:t>Help for You</a:t>
            </a:r>
            <a:br>
              <a:rPr lang="en-US" sz="12500" b="1" dirty="0">
                <a:solidFill>
                  <a:schemeClr val="tx1"/>
                </a:solidFill>
              </a:rPr>
            </a:br>
            <a:r>
              <a:rPr lang="en-US" sz="17800" b="1" dirty="0">
                <a:solidFill>
                  <a:srgbClr val="FFFF00"/>
                </a:solidFill>
              </a:rPr>
              <a:t>Right Now</a:t>
            </a:r>
          </a:p>
        </p:txBody>
      </p:sp>
    </p:spTree>
    <p:extLst>
      <p:ext uri="{BB962C8B-B14F-4D97-AF65-F5344CB8AC3E}">
        <p14:creationId xmlns:p14="http://schemas.microsoft.com/office/powerpoint/2010/main" val="4155620140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747" y="1"/>
            <a:ext cx="12307747" cy="1690688"/>
          </a:xfrm>
        </p:spPr>
        <p:txBody>
          <a:bodyPr>
            <a:normAutofit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5167310"/>
          </a:xfrm>
        </p:spPr>
        <p:txBody>
          <a:bodyPr>
            <a:normAutofit/>
          </a:bodyPr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Copy of This Presentation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043747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747" y="1"/>
            <a:ext cx="12307747" cy="1690688"/>
          </a:xfrm>
        </p:spPr>
        <p:txBody>
          <a:bodyPr>
            <a:normAutofit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5167310"/>
          </a:xfrm>
        </p:spPr>
        <p:txBody>
          <a:bodyPr>
            <a:normAutofit/>
          </a:bodyPr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Copy of This Presentation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 Safety Checklist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157423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747" y="1"/>
            <a:ext cx="12307747" cy="1690688"/>
          </a:xfrm>
        </p:spPr>
        <p:txBody>
          <a:bodyPr>
            <a:normAutofit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5167310"/>
          </a:xfrm>
        </p:spPr>
        <p:txBody>
          <a:bodyPr>
            <a:normAutofit/>
          </a:bodyPr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Copy of This Presentation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 Safety Checklist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RTW Safety Checklist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249617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747" y="1"/>
            <a:ext cx="12307747" cy="1690688"/>
          </a:xfrm>
        </p:spPr>
        <p:txBody>
          <a:bodyPr>
            <a:normAutofit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5167310"/>
          </a:xfrm>
        </p:spPr>
        <p:txBody>
          <a:bodyPr>
            <a:normAutofit/>
          </a:bodyPr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Copy of This Presentation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 Safety Checklist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RTW Safety Checklist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Commandments of Emergency Planning for Employers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78582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58B09-F84A-4E3E-8612-ADE664B5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747" y="1"/>
            <a:ext cx="12307747" cy="1690688"/>
          </a:xfrm>
        </p:spPr>
        <p:txBody>
          <a:bodyPr>
            <a:normAutofit/>
          </a:bodyPr>
          <a:lstStyle/>
          <a:p>
            <a:pPr algn="ctr"/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Help For You </a:t>
            </a:r>
            <a:r>
              <a:rPr lang="en-US" sz="96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5A47-2D8F-411A-9060-A0C9F754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9"/>
            <a:ext cx="12192000" cy="5167310"/>
          </a:xfrm>
        </p:spPr>
        <p:txBody>
          <a:bodyPr>
            <a:normAutofit fontScale="92500" lnSpcReduction="10000"/>
          </a:bodyPr>
          <a:lstStyle/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Copy of This Presentation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 Safety Checklist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RTW Safety Checklist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Commandments of Emergency Planning for Employers</a:t>
            </a:r>
          </a:p>
          <a:p>
            <a:pPr marL="509588" indent="-509588">
              <a:buClr>
                <a:schemeClr val="tx1"/>
              </a:buClr>
              <a:buFont typeface="+mj-lt"/>
              <a:buAutoNum type="arabicPeriod"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Commandments of Employee Training for Your Workplace</a:t>
            </a:r>
          </a:p>
          <a:p>
            <a:endParaRPr lang="en-US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20B011EA-A5B4-45BF-91B8-F3B3128D9AC1}"/>
              </a:ext>
            </a:extLst>
          </p:cNvPr>
          <p:cNvSpPr txBox="1">
            <a:spLocks/>
          </p:cNvSpPr>
          <p:nvPr/>
        </p:nvSpPr>
        <p:spPr>
          <a:xfrm rot="5400000">
            <a:off x="9263148" y="4638039"/>
            <a:ext cx="3599411" cy="840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385763" rtl="0" eaLnBrk="1" latinLnBrk="0" hangingPunct="1">
              <a:spcBef>
                <a:spcPct val="0"/>
              </a:spcBef>
              <a:buNone/>
              <a:defRPr sz="18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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166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Title 3"/>
          <p:cNvSpPr>
            <a:spLocks noGrp="1"/>
          </p:cNvSpPr>
          <p:nvPr>
            <p:ph type="title"/>
          </p:nvPr>
        </p:nvSpPr>
        <p:spPr>
          <a:xfrm>
            <a:off x="0" y="259080"/>
            <a:ext cx="12192000" cy="6858000"/>
          </a:xfrm>
        </p:spPr>
        <p:txBody>
          <a:bodyPr/>
          <a:lstStyle/>
          <a:p>
            <a:pPr eaLnBrk="1" hangingPunct="1"/>
            <a:r>
              <a:rPr lang="en-US" altLang="en-US" sz="135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“Everything </a:t>
            </a:r>
            <a:br>
              <a:rPr lang="en-US" altLang="en-US" sz="135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altLang="en-US" sz="135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US" altLang="en-US" sz="1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Fault”</a:t>
            </a:r>
          </a:p>
        </p:txBody>
      </p:sp>
    </p:spTree>
    <p:extLst>
      <p:ext uri="{BB962C8B-B14F-4D97-AF65-F5344CB8AC3E}">
        <p14:creationId xmlns:p14="http://schemas.microsoft.com/office/powerpoint/2010/main" val="2797104930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t's Be Careful w sound no theme">
            <a:hlinkClick r:id="" action="ppaction://media"/>
            <a:extLst>
              <a:ext uri="{FF2B5EF4-FFF2-40B4-BE49-F238E27FC236}">
                <a16:creationId xmlns:a16="http://schemas.microsoft.com/office/drawing/2014/main" id="{355DBCC1-751E-473D-8636-CFC7FD3034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2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13E4C-112F-47F4-9B25-2CF9ECB9A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40" y="4053840"/>
            <a:ext cx="10789920" cy="2316000"/>
          </a:xfrm>
        </p:spPr>
        <p:txBody>
          <a:bodyPr>
            <a:normAutofit fontScale="90000"/>
          </a:bodyPr>
          <a:lstStyle/>
          <a:p>
            <a:pPr marL="0" marR="0" lvl="0" indent="0" defTabSz="5143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1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Questions?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 Mitchell@911Consulting.net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203.563.9999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63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Title 3"/>
          <p:cNvSpPr>
            <a:spLocks noGrp="1"/>
          </p:cNvSpPr>
          <p:nvPr>
            <p:ph type="title"/>
          </p:nvPr>
        </p:nvSpPr>
        <p:spPr>
          <a:xfrm>
            <a:off x="2057400" y="2819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Duty</a:t>
            </a:r>
            <a:b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b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2D2A312-2347-4FE6-B5E4-E9D7632EA532}"/>
              </a:ext>
            </a:extLst>
          </p:cNvPr>
          <p:cNvSpPr txBox="1">
            <a:spLocks/>
          </p:cNvSpPr>
          <p:nvPr/>
        </p:nvSpPr>
        <p:spPr bwMode="auto">
          <a:xfrm rot="20753819">
            <a:off x="-2805824" y="-2620973"/>
            <a:ext cx="17956047" cy="12023743"/>
          </a:xfrm>
          <a:prstGeom prst="rect">
            <a:avLst/>
          </a:prstGeom>
          <a:solidFill>
            <a:srgbClr val="C0C0C0">
              <a:alpha val="64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Employ</a:t>
            </a: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No Duty</a:t>
            </a:r>
          </a:p>
        </p:txBody>
      </p:sp>
    </p:spTree>
    <p:extLst>
      <p:ext uri="{BB962C8B-B14F-4D97-AF65-F5344CB8AC3E}">
        <p14:creationId xmlns:p14="http://schemas.microsoft.com/office/powerpoint/2010/main" val="1612313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  <a:t>Duty </a:t>
            </a:r>
            <a:b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500" b="1" dirty="0">
                <a:latin typeface="Arial" panose="020B0604020202020204" pitchFamily="34" charset="0"/>
                <a:cs typeface="Arial" panose="020B0604020202020204" pitchFamily="34" charset="0"/>
              </a:rPr>
              <a:t>of Care</a:t>
            </a:r>
          </a:p>
        </p:txBody>
      </p:sp>
    </p:spTree>
    <p:extLst>
      <p:ext uri="{BB962C8B-B14F-4D97-AF65-F5344CB8AC3E}">
        <p14:creationId xmlns:p14="http://schemas.microsoft.com/office/powerpoint/2010/main" val="12129378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Title 1"/>
          <p:cNvSpPr>
            <a:spLocks noGrp="1"/>
          </p:cNvSpPr>
          <p:nvPr>
            <p:ph type="title"/>
          </p:nvPr>
        </p:nvSpPr>
        <p:spPr>
          <a:xfrm>
            <a:off x="4149969" y="304159"/>
            <a:ext cx="10972800" cy="1143000"/>
          </a:xfrm>
        </p:spPr>
        <p:txBody>
          <a:bodyPr/>
          <a:lstStyle/>
          <a:p>
            <a:r>
              <a:rPr lang="en-US" alt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General Duty Clause</a:t>
            </a:r>
          </a:p>
        </p:txBody>
      </p:sp>
      <p:sp>
        <p:nvSpPr>
          <p:cNvPr id="760835" name="Content Placeholder 2"/>
          <p:cNvSpPr>
            <a:spLocks noGrp="1"/>
          </p:cNvSpPr>
          <p:nvPr>
            <p:ph idx="1"/>
          </p:nvPr>
        </p:nvSpPr>
        <p:spPr>
          <a:xfrm>
            <a:off x="0" y="1695049"/>
            <a:ext cx="12192000" cy="557961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“each employer shall furnish …a place of employment…free from recognized hazards that are causing or are likely to cause death or serious physical harm to employees.”</a:t>
            </a:r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1101969" y="0"/>
            <a:ext cx="2819400" cy="144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810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alt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General Duty Clause</a:t>
            </a:r>
          </a:p>
        </p:txBody>
      </p:sp>
      <p:sp>
        <p:nvSpPr>
          <p:cNvPr id="760835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12192000" cy="58674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“each employer shall furnish …a place of employment …free from recognized hazards that are causing or are likely to cause death or serious physical harm to employees.” 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1939" r="12879" b="28571"/>
          <a:stretch/>
        </p:blipFill>
        <p:spPr bwMode="auto">
          <a:xfrm>
            <a:off x="9410218" y="0"/>
            <a:ext cx="2569580" cy="1295697"/>
          </a:xfrm>
          <a:prstGeom prst="rect">
            <a:avLst/>
          </a:prstGeom>
          <a:solidFill>
            <a:srgbClr val="C0C0C0">
              <a:alpha val="50000"/>
            </a:srgbClr>
          </a:solidFill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1BAE7478-FD33-4320-94C0-44AFF0F207F8}"/>
              </a:ext>
            </a:extLst>
          </p:cNvPr>
          <p:cNvSpPr txBox="1">
            <a:spLocks/>
          </p:cNvSpPr>
          <p:nvPr/>
        </p:nvSpPr>
        <p:spPr bwMode="auto">
          <a:xfrm rot="20283013">
            <a:off x="-2051815" y="-2711461"/>
            <a:ext cx="15503147" cy="12280921"/>
          </a:xfrm>
          <a:prstGeom prst="rect">
            <a:avLst/>
          </a:prstGeom>
          <a:solidFill>
            <a:schemeClr val="tx1">
              <a:lumMod val="85000"/>
              <a:alpha val="79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Law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1970</a:t>
            </a:r>
          </a:p>
        </p:txBody>
      </p:sp>
    </p:spTree>
    <p:extLst>
      <p:ext uri="{BB962C8B-B14F-4D97-AF65-F5344CB8AC3E}">
        <p14:creationId xmlns:p14="http://schemas.microsoft.com/office/powerpoint/2010/main" val="156466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Title 1"/>
          <p:cNvSpPr>
            <a:spLocks noGrp="1"/>
          </p:cNvSpPr>
          <p:nvPr>
            <p:ph type="title"/>
          </p:nvPr>
        </p:nvSpPr>
        <p:spPr>
          <a:xfrm>
            <a:off x="4149969" y="304159"/>
            <a:ext cx="10972800" cy="1143000"/>
          </a:xfrm>
        </p:spPr>
        <p:txBody>
          <a:bodyPr/>
          <a:lstStyle/>
          <a:p>
            <a:r>
              <a:rPr lang="en-US" altLang="en-US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General Duty Clause</a:t>
            </a:r>
          </a:p>
        </p:txBody>
      </p:sp>
      <p:sp>
        <p:nvSpPr>
          <p:cNvPr id="760835" name="Content Placeholder 2"/>
          <p:cNvSpPr>
            <a:spLocks noGrp="1"/>
          </p:cNvSpPr>
          <p:nvPr>
            <p:ph idx="1"/>
          </p:nvPr>
        </p:nvSpPr>
        <p:spPr>
          <a:xfrm>
            <a:off x="0" y="1695049"/>
            <a:ext cx="12192000" cy="557961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“each employer shall furnish …a place of employment…free from recognized hazards that are causing or are likely to cause death or serious physical harm to employees.”</a:t>
            </a:r>
            <a:r>
              <a:rPr lang="en-US" alt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1101969" y="0"/>
            <a:ext cx="2819400" cy="144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8C00F3A9-BB9E-4891-85BE-AE76CA9C1DB2}"/>
              </a:ext>
            </a:extLst>
          </p:cNvPr>
          <p:cNvSpPr txBox="1">
            <a:spLocks/>
          </p:cNvSpPr>
          <p:nvPr/>
        </p:nvSpPr>
        <p:spPr bwMode="auto">
          <a:xfrm rot="20102426">
            <a:off x="-1755796" y="-2657916"/>
            <a:ext cx="15328934" cy="12023743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WFH</a:t>
            </a:r>
          </a:p>
        </p:txBody>
      </p:sp>
    </p:spTree>
    <p:extLst>
      <p:ext uri="{BB962C8B-B14F-4D97-AF65-F5344CB8AC3E}">
        <p14:creationId xmlns:p14="http://schemas.microsoft.com/office/powerpoint/2010/main" val="1456904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1860B-16F1-4D6A-AFB1-A676C5A7E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200400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75C16-49A0-4233-9F4B-C9C20B62A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7200"/>
            <a:ext cx="12192000" cy="6858001"/>
          </a:xfrm>
        </p:spPr>
        <p:txBody>
          <a:bodyPr/>
          <a:lstStyle/>
          <a:p>
            <a:pPr marL="0" indent="0">
              <a:buNone/>
            </a:pPr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sz="135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Enforce Their Regs: WFH</a:t>
            </a: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9CFC2FF2-F4D1-483F-ABA8-FA1A211F4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8001000" y="0"/>
            <a:ext cx="4191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128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3753C29-A989-4A9C-9AA0-D21F53C75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120" y="1168399"/>
            <a:ext cx="10779760" cy="3037841"/>
          </a:xfrm>
        </p:spPr>
        <p:txBody>
          <a:bodyPr>
            <a:normAutofit/>
          </a:bodyPr>
          <a:lstStyle/>
          <a:p>
            <a:r>
              <a:rPr lang="en-US" sz="5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The Hybrid Workplace </a:t>
            </a:r>
            <a:br>
              <a:rPr lang="en-US" sz="5400" b="0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lang="en-US" sz="5400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Threats, Liabilities, Employer Exposure 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C4BD76-03F5-4029-B449-9C907B09E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124616"/>
            <a:ext cx="10876280" cy="156498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Employee Life  Safety Issues: </a:t>
            </a:r>
          </a:p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WFH Simultaneous WFO</a:t>
            </a:r>
          </a:p>
        </p:txBody>
      </p:sp>
    </p:spTree>
    <p:extLst>
      <p:ext uri="{BB962C8B-B14F-4D97-AF65-F5344CB8AC3E}">
        <p14:creationId xmlns:p14="http://schemas.microsoft.com/office/powerpoint/2010/main" val="1951240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1860B-16F1-4D6A-AFB1-A676C5A7E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200400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75C16-49A0-4233-9F4B-C9C20B62A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5301"/>
            <a:ext cx="12192000" cy="8153400"/>
          </a:xfrm>
        </p:spPr>
        <p:txBody>
          <a:bodyPr/>
          <a:lstStyle/>
          <a:p>
            <a:pPr marL="0" indent="0">
              <a:buNone/>
            </a:pPr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sz="135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Inspect Your Home Office</a:t>
            </a: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9CFC2FF2-F4D1-483F-ABA8-FA1A211F4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8001000" y="0"/>
            <a:ext cx="4191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0730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1860B-16F1-4D6A-AFB1-A676C5A7E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200400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75C16-49A0-4233-9F4B-C9C20B62A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846"/>
            <a:ext cx="11963400" cy="6858000"/>
          </a:xfrm>
        </p:spPr>
        <p:txBody>
          <a:bodyPr/>
          <a:lstStyle/>
          <a:p>
            <a:pPr marL="0" indent="0">
              <a:buNone/>
            </a:pPr>
            <a: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13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 </a:t>
            </a:r>
            <a:r>
              <a:rPr lang="en-US" sz="1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Employer: </a:t>
            </a:r>
            <a: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 WFH</a:t>
            </a: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9CFC2FF2-F4D1-483F-ABA8-FA1A211F4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8001000" y="1828800"/>
            <a:ext cx="4191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429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1860B-16F1-4D6A-AFB1-A676C5A7E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200400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75C16-49A0-4233-9F4B-C9C20B62A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pPr marL="0" indent="0">
              <a:buNone/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sz="9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Enforce Their Regs: WFH </a:t>
            </a:r>
            <a:r>
              <a:rPr lang="en-US" sz="2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But…</a:t>
            </a: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9CFC2FF2-F4D1-483F-ABA8-FA1A211F4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8035254" y="4724401"/>
            <a:ext cx="4156746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636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75C16-49A0-4233-9F4B-C9C20B62A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1015"/>
            <a:ext cx="12192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115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Still Responsible for Employee Safety: WFH</a:t>
            </a: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9CFC2FF2-F4D1-483F-ABA8-FA1A211F4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0" y="3165230"/>
            <a:ext cx="2532185" cy="162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281178AB-81E8-4A26-B3C1-6172634D7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9659815" y="3165230"/>
            <a:ext cx="2532185" cy="162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629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965B7-D8C0-413C-9D7C-852BC625E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02242-544F-436A-8CE8-A61E393F6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657600"/>
            <a:ext cx="1220724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Instruction">
            <a:extLst>
              <a:ext uri="{FF2B5EF4-FFF2-40B4-BE49-F238E27FC236}">
                <a16:creationId xmlns:a16="http://schemas.microsoft.com/office/drawing/2014/main" id="{677D9DD4-AA67-4764-9D7C-14C26D89D73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12207240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8187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91AD-5472-4A89-9D72-9D64908D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31" y="274638"/>
            <a:ext cx="15240000" cy="2011362"/>
          </a:xfrm>
        </p:spPr>
        <p:txBody>
          <a:bodyPr>
            <a:normAutofit fontScale="90000"/>
          </a:bodyPr>
          <a:lstStyle/>
          <a:p>
            <a:r>
              <a:rPr lang="en-US" sz="13500" b="1" dirty="0">
                <a:latin typeface="Arial Black" panose="020B0A04020102020204" pitchFamily="34" charset="0"/>
                <a:cs typeface="Arial" panose="020B0604020202020204" pitchFamily="34" charset="0"/>
              </a:rPr>
              <a:t>WFH</a:t>
            </a:r>
            <a:br>
              <a:rPr lang="en-US" sz="9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75C16-49A0-4233-9F4B-C9C20B62A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" y="1556557"/>
            <a:ext cx="12161520" cy="5270272"/>
          </a:xfrm>
        </p:spPr>
        <p:txBody>
          <a:bodyPr/>
          <a:lstStyle/>
          <a:p>
            <a:pPr marL="0" indent="0" algn="ctr">
              <a:buNone/>
            </a:pPr>
            <a:r>
              <a:rPr lang="en-US" sz="5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“Employers are responsible for in-home worksites for hazards caused by materials, equipment, or work processes which the employer provides or requires to be used in an employee's home.”</a:t>
            </a:r>
          </a:p>
          <a:p>
            <a:pPr marL="0" indent="0">
              <a:buNone/>
            </a:pPr>
            <a:endParaRPr lang="en-US" sz="11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9CFC2FF2-F4D1-483F-ABA8-FA1A211F4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6400800" y="31172"/>
            <a:ext cx="3810000" cy="152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nstruction">
            <a:extLst>
              <a:ext uri="{FF2B5EF4-FFF2-40B4-BE49-F238E27FC236}">
                <a16:creationId xmlns:a16="http://schemas.microsoft.com/office/drawing/2014/main" id="{8A4A14A1-380D-41DD-8E9A-86C526078F8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2594610"/>
            <a:ext cx="5478780" cy="1668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077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91AD-5472-4A89-9D72-9D64908D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590" y="204300"/>
            <a:ext cx="15240000" cy="2011362"/>
          </a:xfrm>
        </p:spPr>
        <p:txBody>
          <a:bodyPr>
            <a:normAutofit fontScale="90000"/>
          </a:bodyPr>
          <a:lstStyle/>
          <a:p>
            <a:r>
              <a:rPr lang="en-US" sz="13500" b="1" dirty="0">
                <a:latin typeface="Arial Black" panose="020B0A04020102020204" pitchFamily="34" charset="0"/>
                <a:cs typeface="Arial" panose="020B0604020202020204" pitchFamily="34" charset="0"/>
              </a:rPr>
              <a:t>WFH</a:t>
            </a:r>
            <a:br>
              <a:rPr lang="en-US" sz="9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75C16-49A0-4233-9F4B-C9C20B62A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" y="1556557"/>
            <a:ext cx="12161520" cy="52702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“If a complaint or referral is received about hazards at an employee's home-based worksite, the policies and procedures for conducting inspections and responding to complaints as stated…”</a:t>
            </a: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9CFC2FF2-F4D1-483F-ABA8-FA1A211F4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6400800" y="31172"/>
            <a:ext cx="3810000" cy="152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nstruction">
            <a:extLst>
              <a:ext uri="{FF2B5EF4-FFF2-40B4-BE49-F238E27FC236}">
                <a16:creationId xmlns:a16="http://schemas.microsoft.com/office/drawing/2014/main" id="{8A4A14A1-380D-41DD-8E9A-86C526078F8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2594610"/>
            <a:ext cx="5478780" cy="1668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965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91AD-5472-4A89-9D72-9D64908D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4300"/>
            <a:ext cx="15240000" cy="2011362"/>
          </a:xfrm>
        </p:spPr>
        <p:txBody>
          <a:bodyPr>
            <a:normAutofit fontScale="90000"/>
          </a:bodyPr>
          <a:lstStyle/>
          <a:p>
            <a:r>
              <a:rPr lang="en-US" sz="13500" b="1" dirty="0">
                <a:latin typeface="Arial Black" panose="020B0A04020102020204" pitchFamily="34" charset="0"/>
                <a:cs typeface="Arial" panose="020B0604020202020204" pitchFamily="34" charset="0"/>
              </a:rPr>
              <a:t>WFH</a:t>
            </a:r>
            <a:br>
              <a:rPr lang="en-US" sz="9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75C16-49A0-4233-9F4B-C9C20B62A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" y="1757127"/>
            <a:ext cx="12161520" cy="5270272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“…in OSHA Instruction CPL 2.103 (the FIRM) and OSHA Instruction CPL 2.115, will be followed, except as modified by this instruction.”</a:t>
            </a: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9CFC2FF2-F4D1-483F-ABA8-FA1A211F4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6400800" y="31172"/>
            <a:ext cx="3810000" cy="152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nstruction">
            <a:extLst>
              <a:ext uri="{FF2B5EF4-FFF2-40B4-BE49-F238E27FC236}">
                <a16:creationId xmlns:a16="http://schemas.microsoft.com/office/drawing/2014/main" id="{8A4A14A1-380D-41DD-8E9A-86C526078F8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2594610"/>
            <a:ext cx="5478780" cy="1668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0238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7B1F72-2FF1-4E0F-BEFA-023DEF789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068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7B1F72-2FF1-4E0F-BEFA-023DEF789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7242527-6175-4182-B238-12A0A40C19E1}"/>
              </a:ext>
            </a:extLst>
          </p:cNvPr>
          <p:cNvSpPr txBox="1">
            <a:spLocks/>
          </p:cNvSpPr>
          <p:nvPr/>
        </p:nvSpPr>
        <p:spPr bwMode="auto">
          <a:xfrm rot="20727123">
            <a:off x="-3858056" y="-2932476"/>
            <a:ext cx="19609728" cy="12280921"/>
          </a:xfrm>
          <a:prstGeom prst="rect">
            <a:avLst/>
          </a:prstGeom>
          <a:solidFill>
            <a:schemeClr val="tx1">
              <a:lumMod val="85000"/>
              <a:alpha val="79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28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Pages</a:t>
            </a:r>
          </a:p>
        </p:txBody>
      </p:sp>
    </p:spTree>
    <p:extLst>
      <p:ext uri="{BB962C8B-B14F-4D97-AF65-F5344CB8AC3E}">
        <p14:creationId xmlns:p14="http://schemas.microsoft.com/office/powerpoint/2010/main" val="1076593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3D5FB7C-7D20-439E-ADD5-D3A7D05F759E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u="sng">
                <a:latin typeface="Arial" panose="020B0604020202020204" pitchFamily="34" charset="0"/>
                <a:cs typeface="Arial" panose="020B0604020202020204" pitchFamily="34" charset="0"/>
              </a:rPr>
              <a:t>Hybrid Workplace</a:t>
            </a:r>
            <a:endParaRPr lang="en-US" sz="9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A0594F-2053-4DE0-AFCD-4A3801585611}"/>
              </a:ext>
            </a:extLst>
          </p:cNvPr>
          <p:cNvSpPr txBox="1">
            <a:spLocks/>
          </p:cNvSpPr>
          <p:nvPr/>
        </p:nvSpPr>
        <p:spPr>
          <a:xfrm>
            <a:off x="0" y="912812"/>
            <a:ext cx="12191999" cy="50323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3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39477430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7B1F72-2FF1-4E0F-BEFA-023DEF789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385"/>
          <a:stretch/>
        </p:blipFill>
        <p:spPr>
          <a:xfrm>
            <a:off x="-234462" y="1"/>
            <a:ext cx="12731262" cy="71276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282577-4E17-47D5-B718-5760EA7B753A}"/>
              </a:ext>
            </a:extLst>
          </p:cNvPr>
          <p:cNvSpPr/>
          <p:nvPr/>
        </p:nvSpPr>
        <p:spPr>
          <a:xfrm>
            <a:off x="0" y="1242646"/>
            <a:ext cx="4712677" cy="750277"/>
          </a:xfrm>
          <a:prstGeom prst="round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C97C5E-A5A7-47E6-9FD1-5708BD4042F4}"/>
              </a:ext>
            </a:extLst>
          </p:cNvPr>
          <p:cNvSpPr/>
          <p:nvPr/>
        </p:nvSpPr>
        <p:spPr>
          <a:xfrm>
            <a:off x="3247292" y="5240215"/>
            <a:ext cx="4712677" cy="750277"/>
          </a:xfrm>
          <a:prstGeom prst="round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047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91AD-5472-4A89-9D72-9D64908D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15240000" cy="2011362"/>
          </a:xfrm>
        </p:spPr>
        <p:txBody>
          <a:bodyPr>
            <a:normAutofit fontScale="90000"/>
          </a:bodyPr>
          <a:lstStyle/>
          <a:p>
            <a:r>
              <a:rPr lang="en-US" sz="13500" b="1" dirty="0">
                <a:latin typeface="Arial Black" panose="020B0A04020102020204" pitchFamily="34" charset="0"/>
                <a:cs typeface="Arial" panose="020B0604020202020204" pitchFamily="34" charset="0"/>
              </a:rPr>
              <a:t>WFH</a:t>
            </a:r>
            <a:br>
              <a:rPr lang="en-US" sz="9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75C16-49A0-4233-9F4B-C9C20B62A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" y="1829810"/>
            <a:ext cx="12161520" cy="5270272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Matters Only After an Emergency at an Employee’s Home</a:t>
            </a:r>
          </a:p>
        </p:txBody>
      </p:sp>
      <p:pic>
        <p:nvPicPr>
          <p:cNvPr id="4" name="Picture 2" descr="https://www.wga.com/sites/wga.com/files/styles/article_main/public/story-images/osha.jpg?itok=wteVKub0">
            <a:extLst>
              <a:ext uri="{FF2B5EF4-FFF2-40B4-BE49-F238E27FC236}">
                <a16:creationId xmlns:a16="http://schemas.microsoft.com/office/drawing/2014/main" id="{9CFC2FF2-F4D1-483F-ABA8-FA1A211F4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6400800" y="31172"/>
            <a:ext cx="3810000" cy="152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nstruction">
            <a:extLst>
              <a:ext uri="{FF2B5EF4-FFF2-40B4-BE49-F238E27FC236}">
                <a16:creationId xmlns:a16="http://schemas.microsoft.com/office/drawing/2014/main" id="{8A4A14A1-380D-41DD-8E9A-86C526078F8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2594610"/>
            <a:ext cx="5478780" cy="1668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942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9FAE1-41CD-4B5B-B26C-F0DED7B0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31" y="2731689"/>
            <a:ext cx="6400800" cy="1394619"/>
          </a:xfrm>
        </p:spPr>
        <p:txBody>
          <a:bodyPr>
            <a:normAutofit fontScale="90000"/>
          </a:bodyPr>
          <a:lstStyle/>
          <a:p>
            <a:r>
              <a:rPr lang="en-US" sz="16500" dirty="0">
                <a:solidFill>
                  <a:srgbClr val="FFFF00"/>
                </a:solidFill>
                <a:latin typeface="Arial Black" panose="020B0A04020102020204" pitchFamily="34" charset="0"/>
              </a:rPr>
              <a:t>W</a:t>
            </a:r>
            <a:r>
              <a:rPr lang="en-US" sz="9600" dirty="0">
                <a:latin typeface="Arial Black" panose="020B0A04020102020204" pitchFamily="34" charset="0"/>
              </a:rPr>
              <a:t>ork</a:t>
            </a:r>
            <a:br>
              <a:rPr lang="en-US" sz="9600" dirty="0">
                <a:latin typeface="Arial Black" panose="020B0A04020102020204" pitchFamily="34" charset="0"/>
              </a:rPr>
            </a:br>
            <a:r>
              <a:rPr lang="en-US" sz="16500" dirty="0">
                <a:solidFill>
                  <a:srgbClr val="FFFF00"/>
                </a:solidFill>
                <a:latin typeface="Arial Black" panose="020B0A04020102020204" pitchFamily="34" charset="0"/>
              </a:rPr>
              <a:t>F</a:t>
            </a:r>
            <a:r>
              <a:rPr lang="en-US" sz="9600" dirty="0">
                <a:latin typeface="Arial Black" panose="020B0A04020102020204" pitchFamily="34" charset="0"/>
              </a:rPr>
              <a:t>rom</a:t>
            </a:r>
            <a:br>
              <a:rPr lang="en-US" sz="9600" dirty="0">
                <a:latin typeface="Arial Black" panose="020B0A04020102020204" pitchFamily="34" charset="0"/>
              </a:rPr>
            </a:br>
            <a:r>
              <a:rPr lang="en-US" sz="16500" dirty="0">
                <a:solidFill>
                  <a:srgbClr val="FFFF00"/>
                </a:solidFill>
                <a:latin typeface="Arial Black" panose="020B0A04020102020204" pitchFamily="34" charset="0"/>
              </a:rPr>
              <a:t>H</a:t>
            </a:r>
            <a:r>
              <a:rPr lang="en-US" sz="9600" dirty="0">
                <a:latin typeface="Arial Black" panose="020B0A04020102020204" pitchFamily="34" charset="0"/>
              </a:rPr>
              <a:t>ome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7BD4FF-A567-44B6-8787-E048E72CE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399"/>
            <a:ext cx="6858000" cy="6553200"/>
          </a:xfrm>
        </p:spPr>
      </p:pic>
    </p:spTree>
    <p:extLst>
      <p:ext uri="{BB962C8B-B14F-4D97-AF65-F5344CB8AC3E}">
        <p14:creationId xmlns:p14="http://schemas.microsoft.com/office/powerpoint/2010/main" val="13132452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E6E8-E5B2-477C-AA51-98D8D28E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Emergency Action + Fire Prevention Plans: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General Industry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0" y="2332037"/>
            <a:ext cx="10972800" cy="4525963"/>
          </a:xfrm>
        </p:spPr>
        <p:txBody>
          <a:bodyPr/>
          <a:lstStyle/>
          <a:p>
            <a:pPr eaLnBrk="1" hangingPunct="1">
              <a:spcBef>
                <a:spcPts val="0"/>
              </a:spcBef>
              <a:buFont typeface="Arial" charset="0"/>
              <a:buNone/>
            </a:pPr>
            <a:r>
              <a:rPr lang="en-US" sz="9600" b="1" dirty="0">
                <a:solidFill>
                  <a:srgbClr val="FFFFFF"/>
                </a:solidFill>
                <a:latin typeface="Arial" charset="0"/>
                <a:cs typeface="Arial" charset="0"/>
              </a:rPr>
              <a:t>29 CFR 1910.34</a:t>
            </a:r>
          </a:p>
          <a:p>
            <a:pPr eaLnBrk="1" hangingPunct="1">
              <a:spcBef>
                <a:spcPts val="0"/>
              </a:spcBef>
              <a:buFont typeface="Arial" charset="0"/>
              <a:buNone/>
            </a:pPr>
            <a:r>
              <a:rPr lang="en-US" sz="9600" b="1" dirty="0">
                <a:solidFill>
                  <a:srgbClr val="FFFFFF"/>
                </a:solidFill>
                <a:latin typeface="Arial" charset="0"/>
                <a:cs typeface="Arial" charset="0"/>
              </a:rPr>
              <a:t>29 CFR 1910.38</a:t>
            </a:r>
          </a:p>
          <a:p>
            <a:pPr eaLnBrk="1" hangingPunct="1">
              <a:spcBef>
                <a:spcPts val="0"/>
              </a:spcBef>
              <a:buFont typeface="Arial" charset="0"/>
              <a:buNone/>
            </a:pPr>
            <a:r>
              <a:rPr lang="en-US" sz="9600" b="1" dirty="0">
                <a:solidFill>
                  <a:srgbClr val="FFFFFF"/>
                </a:solidFill>
                <a:latin typeface="Arial" charset="0"/>
                <a:cs typeface="Arial" charset="0"/>
              </a:rPr>
              <a:t>29 CFR 1910.39</a:t>
            </a:r>
          </a:p>
          <a:p>
            <a:pPr eaLnBrk="1" hangingPunct="1">
              <a:spcBef>
                <a:spcPts val="0"/>
              </a:spcBef>
              <a:buFont typeface="Arial" charset="0"/>
              <a:buNone/>
            </a:pPr>
            <a:endParaRPr lang="en-US" sz="28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9029595" y="904380"/>
            <a:ext cx="2781406" cy="142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5054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E6E8-E5B2-477C-AA51-98D8D28E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1246"/>
            <a:ext cx="12192000" cy="1417638"/>
          </a:xfrm>
        </p:spPr>
        <p:txBody>
          <a:bodyPr/>
          <a:lstStyle/>
          <a:p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u="sng" dirty="0">
                <a:latin typeface="Arial" panose="020B0604020202020204" pitchFamily="34" charset="0"/>
                <a:cs typeface="Arial" panose="020B0604020202020204" pitchFamily="34" charset="0"/>
              </a:rPr>
              <a:t>General Industry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0" y="2151501"/>
            <a:ext cx="12192000" cy="4525963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8800" b="1" dirty="0">
                <a:solidFill>
                  <a:srgbClr val="FFFFFF"/>
                </a:solidFill>
                <a:latin typeface="Arial" charset="0"/>
                <a:cs typeface="Arial" charset="0"/>
              </a:rPr>
              <a:t>Emergency Action Plan</a:t>
            </a:r>
          </a:p>
          <a:p>
            <a:pPr eaLnBrk="1" hangingPunct="1">
              <a:spcBef>
                <a:spcPts val="0"/>
              </a:spcBef>
            </a:pPr>
            <a:r>
              <a:rPr lang="en-US" sz="8800" b="1" dirty="0">
                <a:solidFill>
                  <a:srgbClr val="FFFFFF"/>
                </a:solidFill>
                <a:latin typeface="Arial" charset="0"/>
                <a:cs typeface="Arial" charset="0"/>
              </a:rPr>
              <a:t>Fire Prevention Plan</a:t>
            </a:r>
          </a:p>
          <a:p>
            <a:pPr eaLnBrk="1" hangingPunct="1">
              <a:spcBef>
                <a:spcPts val="0"/>
              </a:spcBef>
              <a:buFont typeface="Arial" charset="0"/>
              <a:buNone/>
            </a:pPr>
            <a:endParaRPr lang="en-US" sz="28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2" descr="https://www.wga.com/sites/wga.com/files/styles/article_main/public/story-images/osha.jpg?itok=wteVKub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189" r="13426" b="37382"/>
          <a:stretch/>
        </p:blipFill>
        <p:spPr bwMode="auto">
          <a:xfrm>
            <a:off x="9198407" y="3429000"/>
            <a:ext cx="2781406" cy="142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8508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z="17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</a:p>
        </p:txBody>
      </p:sp>
    </p:spTree>
    <p:extLst>
      <p:ext uri="{BB962C8B-B14F-4D97-AF65-F5344CB8AC3E}">
        <p14:creationId xmlns:p14="http://schemas.microsoft.com/office/powerpoint/2010/main" val="41323021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511310-2501-4D19-B606-CA03F849BB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" t="15112" r="3805" b="2212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EFBCFE-7F1F-44B8-A4D7-6F3646735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8" y="5120640"/>
            <a:ext cx="1737360" cy="1737360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8FB1B1FF-AACC-405B-A4E4-929A1E2ABCEC}"/>
              </a:ext>
            </a:extLst>
          </p:cNvPr>
          <p:cNvSpPr txBox="1">
            <a:spLocks/>
          </p:cNvSpPr>
          <p:nvPr/>
        </p:nvSpPr>
        <p:spPr bwMode="auto">
          <a:xfrm>
            <a:off x="2865120" y="5950585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SCOTUS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3B1B7-A67B-4472-8401-D093B709E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640" y="5070475"/>
            <a:ext cx="173736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717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opnews.in/law/files/judicial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5" r="22911"/>
          <a:stretch/>
        </p:blipFill>
        <p:spPr bwMode="auto">
          <a:xfrm>
            <a:off x="0" y="0"/>
            <a:ext cx="7604567" cy="686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566" y="451413"/>
            <a:ext cx="4587434" cy="64065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Courts Can Set/Adopt the Standards that Juries Use to Judge </a:t>
            </a:r>
            <a:r>
              <a:rPr lang="en-US" sz="6000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SCOTUS</a:t>
            </a:r>
            <a:br>
              <a:rPr lang="en-US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8F128-6F9E-4057-92B0-4C915C422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78049" cy="21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902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www.flexyourrights.org/app/uploads/Jury.Box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07285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Jury = Employees</a:t>
            </a:r>
          </a:p>
        </p:txBody>
      </p:sp>
    </p:spTree>
    <p:extLst>
      <p:ext uri="{BB962C8B-B14F-4D97-AF65-F5344CB8AC3E}">
        <p14:creationId xmlns:p14="http://schemas.microsoft.com/office/powerpoint/2010/main" val="4799538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"/>
            <a:ext cx="8229600" cy="1143000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Your Employees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10744200" cy="71628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3500" b="1" dirty="0">
                <a:latin typeface="Arial" panose="020B0604020202020204" pitchFamily="34" charset="0"/>
                <a:cs typeface="Arial" panose="020B0604020202020204" pitchFamily="34" charset="0"/>
              </a:rPr>
              <a:t>Sanctuary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3500" b="1" dirty="0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1177055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9844-69EC-443E-8CFB-E7BB3D77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C5702-43E6-4404-BCE7-FF6AD62E5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3080" cy="6858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D97C30B-157E-4CD8-AEAD-DD428DF67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2" b="23518"/>
          <a:stretch/>
        </p:blipFill>
        <p:spPr bwMode="auto">
          <a:xfrm>
            <a:off x="8770781" y="0"/>
            <a:ext cx="3421220" cy="150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2022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91AD-5472-4A89-9D72-9D64908D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" y="0"/>
            <a:ext cx="12131040" cy="6858000"/>
          </a:xfrm>
        </p:spPr>
        <p:txBody>
          <a:bodyPr/>
          <a:lstStyle/>
          <a:p>
            <a:pPr algn="ctr"/>
            <a:r>
              <a:rPr lang="en-US" sz="13500" b="1" dirty="0">
                <a:latin typeface="Arial Black" panose="020B0A04020102020204" pitchFamily="34" charset="0"/>
                <a:cs typeface="Arial" panose="020B0604020202020204" pitchFamily="34" charset="0"/>
              </a:rPr>
              <a:t>WFH Injury: </a:t>
            </a:r>
            <a:r>
              <a:rPr lang="en-US" sz="155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Who Pays?</a:t>
            </a:r>
            <a:br>
              <a:rPr lang="en-US" sz="9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2949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91AD-5472-4A89-9D72-9D64908D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-609600"/>
            <a:ext cx="12131040" cy="8610600"/>
          </a:xfrm>
        </p:spPr>
        <p:txBody>
          <a:bodyPr/>
          <a:lstStyle/>
          <a:p>
            <a:pPr algn="ctr"/>
            <a: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  <a:t>WFH Injury: </a:t>
            </a:r>
            <a:b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  <a:t>Who Pays?</a:t>
            </a:r>
            <a:b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35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Workers Comp</a:t>
            </a:r>
            <a:br>
              <a:rPr lang="en-US" sz="9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797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91AD-5472-4A89-9D72-9D64908D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-609600"/>
            <a:ext cx="12131040" cy="8610600"/>
          </a:xfrm>
        </p:spPr>
        <p:txBody>
          <a:bodyPr/>
          <a:lstStyle/>
          <a:p>
            <a:pPr algn="ctr"/>
            <a: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  <a:t>WFH Injury: </a:t>
            </a:r>
            <a:b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  <a:t>Who Pays?</a:t>
            </a:r>
            <a:b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35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Workers Comp</a:t>
            </a:r>
            <a:br>
              <a:rPr lang="en-US" sz="9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6C67DBE-8561-419B-A5B6-63052A6B9FF2}"/>
              </a:ext>
            </a:extLst>
          </p:cNvPr>
          <p:cNvSpPr txBox="1">
            <a:spLocks/>
          </p:cNvSpPr>
          <p:nvPr/>
        </p:nvSpPr>
        <p:spPr bwMode="auto">
          <a:xfrm rot="20283013">
            <a:off x="-2106437" y="-2872221"/>
            <a:ext cx="16363304" cy="12280921"/>
          </a:xfrm>
          <a:prstGeom prst="rect">
            <a:avLst/>
          </a:prstGeom>
          <a:solidFill>
            <a:schemeClr val="tx1">
              <a:lumMod val="85000"/>
              <a:alpha val="79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Negligence</a:t>
            </a:r>
          </a:p>
        </p:txBody>
      </p:sp>
    </p:spTree>
    <p:extLst>
      <p:ext uri="{BB962C8B-B14F-4D97-AF65-F5344CB8AC3E}">
        <p14:creationId xmlns:p14="http://schemas.microsoft.com/office/powerpoint/2010/main" val="13621141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91AD-5472-4A89-9D72-9D64908D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-609600"/>
            <a:ext cx="12131040" cy="8610600"/>
          </a:xfrm>
        </p:spPr>
        <p:txBody>
          <a:bodyPr/>
          <a:lstStyle/>
          <a:p>
            <a:pPr algn="ctr"/>
            <a: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  <a:t>WFH Injury: </a:t>
            </a:r>
            <a:b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  <a:t>Who Pays?</a:t>
            </a:r>
            <a:b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35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Workers Comp</a:t>
            </a:r>
            <a:br>
              <a:rPr lang="en-US" sz="9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6C67DBE-8561-419B-A5B6-63052A6B9FF2}"/>
              </a:ext>
            </a:extLst>
          </p:cNvPr>
          <p:cNvSpPr txBox="1">
            <a:spLocks/>
          </p:cNvSpPr>
          <p:nvPr/>
        </p:nvSpPr>
        <p:spPr bwMode="auto">
          <a:xfrm rot="20494141">
            <a:off x="-1921459" y="-2908093"/>
            <a:ext cx="16363304" cy="13270656"/>
          </a:xfrm>
          <a:prstGeom prst="rect">
            <a:avLst/>
          </a:prstGeom>
          <a:solidFill>
            <a:schemeClr val="tx1">
              <a:lumMod val="85000"/>
              <a:alpha val="79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Negligence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Failure to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31659836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91AD-5472-4A89-9D72-9D64908D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-609600"/>
            <a:ext cx="12131040" cy="8610600"/>
          </a:xfrm>
        </p:spPr>
        <p:txBody>
          <a:bodyPr/>
          <a:lstStyle/>
          <a:p>
            <a:pPr algn="ctr"/>
            <a: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  <a:t>WFH Injury: </a:t>
            </a:r>
            <a:b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  <a:t>Who Pays?</a:t>
            </a:r>
            <a:br>
              <a:rPr lang="en-US" sz="9600" b="1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35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Workers Comp</a:t>
            </a:r>
            <a:br>
              <a:rPr lang="en-US" sz="96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76C67DBE-8561-419B-A5B6-63052A6B9FF2}"/>
              </a:ext>
            </a:extLst>
          </p:cNvPr>
          <p:cNvSpPr txBox="1">
            <a:spLocks/>
          </p:cNvSpPr>
          <p:nvPr/>
        </p:nvSpPr>
        <p:spPr bwMode="auto">
          <a:xfrm rot="20494141">
            <a:off x="-1921459" y="-2908093"/>
            <a:ext cx="16363304" cy="13270656"/>
          </a:xfrm>
          <a:prstGeom prst="rect">
            <a:avLst/>
          </a:prstGeom>
          <a:solidFill>
            <a:schemeClr val="tx1">
              <a:lumMod val="85000"/>
              <a:alpha val="79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Negligence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Failure to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Train</a:t>
            </a:r>
          </a:p>
        </p:txBody>
      </p:sp>
    </p:spTree>
    <p:extLst>
      <p:ext uri="{BB962C8B-B14F-4D97-AF65-F5344CB8AC3E}">
        <p14:creationId xmlns:p14="http://schemas.microsoft.com/office/powerpoint/2010/main" val="21091913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91CC22-4E82-4281-AF30-54BC15B46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698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651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91CC22-4E82-4281-AF30-54BC15B46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6985" cy="6858001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DA00CF2-738E-4654-8125-F848A685E729}"/>
              </a:ext>
            </a:extLst>
          </p:cNvPr>
          <p:cNvSpPr txBox="1">
            <a:spLocks/>
          </p:cNvSpPr>
          <p:nvPr/>
        </p:nvSpPr>
        <p:spPr bwMode="auto">
          <a:xfrm rot="20634482">
            <a:off x="-2051815" y="-2711461"/>
            <a:ext cx="15503147" cy="12280921"/>
          </a:xfrm>
          <a:prstGeom prst="rect">
            <a:avLst/>
          </a:prstGeom>
          <a:solidFill>
            <a:schemeClr val="tx1">
              <a:lumMod val="85000"/>
              <a:alpha val="79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March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2020</a:t>
            </a:r>
            <a:endParaRPr kumimoji="0" lang="en-US" sz="20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91947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41258-E63A-4D70-A6A3-5108487F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9CC70-7822-4405-81B2-26FF2245E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7320"/>
            <a:ext cx="12192000" cy="827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617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55A45-2CD2-42FE-A003-62BA53ECC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92923"/>
            <a:ext cx="12192001" cy="885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794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medilert.co.uk/wp-content/uploads/2011/07/emergencyActionP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4200" y="-1728235"/>
            <a:ext cx="15316200" cy="944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257701">
            <a:off x="-3226104" y="4954864"/>
            <a:ext cx="4399441" cy="21407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19206551">
            <a:off x="-277709" y="857150"/>
            <a:ext cx="12069904" cy="493981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+ Train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77D7BA-8AB4-4E99-A5B5-149F7A92E7B6}"/>
              </a:ext>
            </a:extLst>
          </p:cNvPr>
          <p:cNvSpPr/>
          <p:nvPr/>
        </p:nvSpPr>
        <p:spPr>
          <a:xfrm>
            <a:off x="6858001" y="4572000"/>
            <a:ext cx="5113686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WFH</a:t>
            </a:r>
          </a:p>
        </p:txBody>
      </p:sp>
    </p:spTree>
    <p:extLst>
      <p:ext uri="{BB962C8B-B14F-4D97-AF65-F5344CB8AC3E}">
        <p14:creationId xmlns:p14="http://schemas.microsoft.com/office/powerpoint/2010/main" val="3637491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6F809-B0CC-44DD-BBA3-7DF3FA55D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4CA7A-C19B-4501-AEAA-5C347FEE7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4" t="13483" b="402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A42B497-F6F9-4122-A7A5-AAED92368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2" b="23518"/>
          <a:stretch/>
        </p:blipFill>
        <p:spPr bwMode="auto">
          <a:xfrm>
            <a:off x="7220542" y="-1"/>
            <a:ext cx="4971459" cy="316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54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" y="762000"/>
            <a:ext cx="7802880" cy="6858000"/>
          </a:xfrm>
        </p:spPr>
        <p:txBody>
          <a:bodyPr/>
          <a:lstStyle/>
          <a:p>
            <a:pPr algn="l" eaLnBrk="1" hangingPunct="1"/>
            <a:r>
              <a:rPr lang="en-US" altLang="en-US" sz="14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“They’ll Be Fine”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FA1FC2-063D-4B93-8236-1E22B87A3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187" y="0"/>
            <a:ext cx="4947813" cy="685799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DAF4192-4342-4087-B85C-51EA33122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086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WFH</a:t>
            </a:r>
          </a:p>
        </p:txBody>
      </p:sp>
    </p:spTree>
    <p:extLst>
      <p:ext uri="{BB962C8B-B14F-4D97-AF65-F5344CB8AC3E}">
        <p14:creationId xmlns:p14="http://schemas.microsoft.com/office/powerpoint/2010/main" val="3764417087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7543800" cy="5943600"/>
          </a:xfrm>
        </p:spPr>
        <p:txBody>
          <a:bodyPr/>
          <a:lstStyle/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 Could Go Wrong?”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AB2EF-C271-464E-9C29-7EE157A3C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EACF23C-7919-487F-A484-3B45DEFB1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086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WFH</a:t>
            </a:r>
          </a:p>
        </p:txBody>
      </p:sp>
    </p:spTree>
    <p:extLst>
      <p:ext uri="{BB962C8B-B14F-4D97-AF65-F5344CB8AC3E}">
        <p14:creationId xmlns:p14="http://schemas.microsoft.com/office/powerpoint/2010/main" val="107016345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302C1-4669-4B94-B91D-F1C11EFB1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(Employer) “Own” Your Employees’ Office at Home?</a:t>
            </a:r>
          </a:p>
        </p:txBody>
      </p:sp>
    </p:spTree>
    <p:extLst>
      <p:ext uri="{BB962C8B-B14F-4D97-AF65-F5344CB8AC3E}">
        <p14:creationId xmlns:p14="http://schemas.microsoft.com/office/powerpoint/2010/main" val="16535356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524000"/>
            <a:ext cx="7620000" cy="5943600"/>
          </a:xfrm>
        </p:spPr>
        <p:txBody>
          <a:bodyPr>
            <a:normAutofit/>
          </a:bodyPr>
          <a:lstStyle/>
          <a:p>
            <a:pPr marL="0" indent="0" algn="ctr" eaLnBrk="1" hangingPunct="1">
              <a:buClr>
                <a:srgbClr val="FFFFFF"/>
              </a:buClr>
              <a:buNone/>
            </a:pPr>
            <a:r>
              <a:rPr lang="en-US" alt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altLang="en-US" sz="125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Ordered</a:t>
            </a:r>
            <a:r>
              <a:rPr lang="en-US" altLang="en-US" sz="1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0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Them: WFH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AB2EF-C271-464E-9C29-7EE157A3C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EACF23C-7919-487F-A484-3B45DEFB1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0"/>
            <a:ext cx="7086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WFH</a:t>
            </a:r>
          </a:p>
        </p:txBody>
      </p:sp>
    </p:spTree>
    <p:extLst>
      <p:ext uri="{BB962C8B-B14F-4D97-AF65-F5344CB8AC3E}">
        <p14:creationId xmlns:p14="http://schemas.microsoft.com/office/powerpoint/2010/main" val="1297427877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3938" y="0"/>
            <a:ext cx="70866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9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7086600" cy="5943600"/>
          </a:xfrm>
        </p:spPr>
        <p:txBody>
          <a:bodyPr>
            <a:normAutofit/>
          </a:bodyPr>
          <a:lstStyle/>
          <a:p>
            <a:pPr marL="0" indent="0" algn="ctr" eaLnBrk="1" hangingPunct="1">
              <a:buClr>
                <a:srgbClr val="FFFFFF"/>
              </a:buClr>
              <a:buNone/>
            </a:pPr>
            <a:r>
              <a:rPr lang="en-US" altLang="en-US" sz="11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Gave Them a Computer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474FB-1F26-4D09-A2D2-965E473E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8"/>
          <a:stretch/>
        </p:blipFill>
        <p:spPr>
          <a:xfrm>
            <a:off x="7086600" y="0"/>
            <a:ext cx="5105401" cy="67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22973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27820"/>
            <a:ext cx="7244187" cy="6858000"/>
          </a:xfrm>
        </p:spPr>
        <p:txBody>
          <a:bodyPr/>
          <a:lstStyle/>
          <a:p>
            <a:pPr algn="ctr" eaLnBrk="1" hangingPunct="1"/>
            <a:r>
              <a:rPr lang="en-US" altLang="en-US" sz="13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Paid: Internet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FA1FC2-063D-4B93-8236-1E22B87A3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187" y="0"/>
            <a:ext cx="4947813" cy="6858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DAF4192-4342-4087-B85C-51EA33122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87" y="0"/>
            <a:ext cx="7086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WFH</a:t>
            </a:r>
          </a:p>
        </p:txBody>
      </p:sp>
    </p:spTree>
    <p:extLst>
      <p:ext uri="{BB962C8B-B14F-4D97-AF65-F5344CB8AC3E}">
        <p14:creationId xmlns:p14="http://schemas.microsoft.com/office/powerpoint/2010/main" val="3290003364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52700" y="0"/>
            <a:ext cx="70866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8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-1" y="1139825"/>
            <a:ext cx="7086600" cy="6303328"/>
          </a:xfrm>
        </p:spPr>
        <p:txBody>
          <a:bodyPr/>
          <a:lstStyle/>
          <a:p>
            <a:pPr marL="0" indent="0" algn="ctr" eaLnBrk="1" hangingPunct="1">
              <a:buClr>
                <a:srgbClr val="FFFFFF"/>
              </a:buClr>
              <a:buNone/>
            </a:pPr>
            <a:r>
              <a:rPr lang="en-US" altLang="en-US" sz="10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Expect: Do Their Jobs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474FB-1F26-4D09-A2D2-965E473E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8"/>
          <a:stretch/>
        </p:blipFill>
        <p:spPr>
          <a:xfrm>
            <a:off x="7086600" y="0"/>
            <a:ext cx="5105401" cy="67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97211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086600" cy="11398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8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139825"/>
            <a:ext cx="7086600" cy="6303328"/>
          </a:xfrm>
        </p:spPr>
        <p:txBody>
          <a:bodyPr/>
          <a:lstStyle/>
          <a:p>
            <a:pPr marL="0" indent="0" algn="ctr" eaLnBrk="1" hangingPunct="1">
              <a:buClr>
                <a:srgbClr val="FFFFFF"/>
              </a:buClr>
              <a:buNone/>
            </a:pPr>
            <a:r>
              <a:rPr lang="en-US" altLang="en-US" sz="10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 This for Weeks, Months, Years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474FB-1F26-4D09-A2D2-965E473E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8"/>
          <a:stretch/>
        </p:blipFill>
        <p:spPr>
          <a:xfrm>
            <a:off x="7086600" y="0"/>
            <a:ext cx="5105401" cy="67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14084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D6A032-B49D-49D3-B706-4797A67BE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7C311E0-31CB-476B-83D7-119E5D5A0BE1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0" y="0"/>
            <a:ext cx="6248400" cy="685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None/>
            </a:pPr>
            <a:r>
              <a:rPr lang="en-US" altLang="en-US" sz="8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You’ve Created Their Workplace: </a:t>
            </a:r>
            <a:r>
              <a:rPr lang="en-US" altLang="en-US" sz="125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4581216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302C1-4669-4B94-B91D-F1C11EFB1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(Employer) “Own” Your Employees’ Office at Home?</a:t>
            </a:r>
          </a:p>
        </p:txBody>
      </p:sp>
    </p:spTree>
    <p:extLst>
      <p:ext uri="{BB962C8B-B14F-4D97-AF65-F5344CB8AC3E}">
        <p14:creationId xmlns:p14="http://schemas.microsoft.com/office/powerpoint/2010/main" val="918897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1F1ECB-07C9-4353-9FB3-1CDFBBB09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00" r="533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4DAF79-2274-4BE9-BC60-BD2C9A579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t="17731" r="7433" b="19244"/>
          <a:stretch/>
        </p:blipFill>
        <p:spPr>
          <a:xfrm>
            <a:off x="6903720" y="0"/>
            <a:ext cx="5288280" cy="23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253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D3AB49-0CF5-4F69-A6B2-44D38147CE8B}"/>
              </a:ext>
            </a:extLst>
          </p:cNvPr>
          <p:cNvSpPr/>
          <p:nvPr/>
        </p:nvSpPr>
        <p:spPr>
          <a:xfrm>
            <a:off x="0" y="551289"/>
            <a:ext cx="12192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You (Employer) Responsible for Employee Safety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orking</a:t>
            </a: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Home?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072FC9C-18EE-4CD2-929C-37286E8BA8AB}"/>
              </a:ext>
            </a:extLst>
          </p:cNvPr>
          <p:cNvSpPr txBox="1">
            <a:spLocks/>
          </p:cNvSpPr>
          <p:nvPr/>
        </p:nvSpPr>
        <p:spPr bwMode="auto">
          <a:xfrm rot="20102426">
            <a:off x="-1755796" y="-2657916"/>
            <a:ext cx="15328934" cy="12023743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2186193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D3AB49-0CF5-4F69-A6B2-44D38147CE8B}"/>
              </a:ext>
            </a:extLst>
          </p:cNvPr>
          <p:cNvSpPr/>
          <p:nvPr/>
        </p:nvSpPr>
        <p:spPr>
          <a:xfrm>
            <a:off x="0" y="551289"/>
            <a:ext cx="12192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You (Employer) Responsible for Employee Safety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orking</a:t>
            </a: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Home?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3BAAB005-B6F0-4D2B-A95A-47DD6F078E3C}"/>
              </a:ext>
            </a:extLst>
          </p:cNvPr>
          <p:cNvSpPr txBox="1">
            <a:spLocks/>
          </p:cNvSpPr>
          <p:nvPr/>
        </p:nvSpPr>
        <p:spPr bwMode="auto">
          <a:xfrm rot="20561334">
            <a:off x="-1568467" y="-2182682"/>
            <a:ext cx="15328934" cy="12023743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  <a:sym typeface="Wingdings" panose="05000000000000000000" pitchFamily="2" charset="2"/>
              </a:rPr>
              <a:t>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Operationally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374397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D3AB49-0CF5-4F69-A6B2-44D38147CE8B}"/>
              </a:ext>
            </a:extLst>
          </p:cNvPr>
          <p:cNvSpPr/>
          <p:nvPr/>
        </p:nvSpPr>
        <p:spPr>
          <a:xfrm>
            <a:off x="0" y="551289"/>
            <a:ext cx="12192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You (Employer) Responsible for Employee Safety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orking</a:t>
            </a: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Home?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D9AA474-A03F-4EE0-A301-A7DE5E400205}"/>
              </a:ext>
            </a:extLst>
          </p:cNvPr>
          <p:cNvSpPr txBox="1">
            <a:spLocks/>
          </p:cNvSpPr>
          <p:nvPr/>
        </p:nvSpPr>
        <p:spPr bwMode="auto">
          <a:xfrm rot="20561334">
            <a:off x="-1568467" y="-2182682"/>
            <a:ext cx="15328934" cy="12023743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  <a:sym typeface="Wingdings" panose="05000000000000000000" pitchFamily="2" charset="2"/>
              </a:rPr>
              <a:t>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Operationally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  <a:sym typeface="Wingdings" panose="05000000000000000000" pitchFamily="2" charset="2"/>
              </a:rPr>
              <a:t>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Morally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861393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D3AB49-0CF5-4F69-A6B2-44D38147CE8B}"/>
              </a:ext>
            </a:extLst>
          </p:cNvPr>
          <p:cNvSpPr/>
          <p:nvPr/>
        </p:nvSpPr>
        <p:spPr>
          <a:xfrm>
            <a:off x="0" y="551289"/>
            <a:ext cx="12192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You (Employer) Responsible for Employee Safety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US" sz="9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orking</a:t>
            </a:r>
            <a:r>
              <a: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Home?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83FA3F7-E103-440F-B646-9FEF6F3EAB3B}"/>
              </a:ext>
            </a:extLst>
          </p:cNvPr>
          <p:cNvSpPr txBox="1">
            <a:spLocks/>
          </p:cNvSpPr>
          <p:nvPr/>
        </p:nvSpPr>
        <p:spPr bwMode="auto">
          <a:xfrm rot="20561334">
            <a:off x="-1568467" y="-2182682"/>
            <a:ext cx="15328934" cy="12023743"/>
          </a:xfrm>
          <a:prstGeom prst="rect">
            <a:avLst/>
          </a:prstGeom>
          <a:solidFill>
            <a:srgbClr val="C0C0C0">
              <a:alpha val="8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  <a:sym typeface="Wingdings" panose="05000000000000000000" pitchFamily="2" charset="2"/>
              </a:rPr>
              <a:t>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Operationally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  <a:sym typeface="Wingdings" panose="05000000000000000000" pitchFamily="2" charset="2"/>
              </a:rPr>
              <a:t>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Morally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  <a:sym typeface="Wingdings" panose="05000000000000000000" pitchFamily="2" charset="2"/>
              </a:rPr>
              <a:t>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Legally</a:t>
            </a:r>
          </a:p>
        </p:txBody>
      </p:sp>
    </p:spTree>
    <p:extLst>
      <p:ext uri="{BB962C8B-B14F-4D97-AF65-F5344CB8AC3E}">
        <p14:creationId xmlns:p14="http://schemas.microsoft.com/office/powerpoint/2010/main" val="36048731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086600" cy="1139825"/>
          </a:xfrm>
        </p:spPr>
        <p:txBody>
          <a:bodyPr/>
          <a:lstStyle/>
          <a:p>
            <a:pPr eaLnBrk="1" hangingPunct="1"/>
            <a:r>
              <a:rPr lang="en-US" altLang="en-US" sz="96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WFH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7086600" cy="5943600"/>
          </a:xfrm>
        </p:spPr>
        <p:txBody>
          <a:bodyPr/>
          <a:lstStyle/>
          <a:p>
            <a:pPr marL="0" indent="0" eaLnBrk="1" hangingPunct="1">
              <a:buClr>
                <a:srgbClr val="FFFFFF"/>
              </a:buClr>
              <a:buNone/>
            </a:pPr>
            <a:r>
              <a:rPr lang="en-US" altLang="en-US" sz="10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“Send ‘em Home. Simple!”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474FB-1F26-4D09-A2D2-965E473E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8"/>
          <a:stretch/>
        </p:blipFill>
        <p:spPr>
          <a:xfrm>
            <a:off x="7086600" y="0"/>
            <a:ext cx="5105401" cy="67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82155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Autofit/>
          </a:bodyPr>
          <a:lstStyle/>
          <a:p>
            <a:pPr algn="ctr"/>
            <a:r>
              <a:rPr lang="en-US" sz="16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Every Complex Problem…</a:t>
            </a:r>
          </a:p>
        </p:txBody>
      </p:sp>
    </p:spTree>
    <p:extLst>
      <p:ext uri="{BB962C8B-B14F-4D97-AF65-F5344CB8AC3E}">
        <p14:creationId xmlns:p14="http://schemas.microsoft.com/office/powerpoint/2010/main" val="24823584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For Every Complex Problem,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 Simple Solution</a:t>
            </a:r>
            <a:endParaRPr lang="en-US" sz="12500" b="1" i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025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For Every Complex Problem,</a:t>
            </a: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 Simple Solution </a:t>
            </a:r>
            <a:br>
              <a:rPr lang="en-US" sz="5300" b="1" dirty="0">
                <a:solidFill>
                  <a:srgbClr val="F8F8F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Always </a:t>
            </a:r>
            <a:r>
              <a:rPr lang="en-US" sz="225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40614334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WFH</a:t>
            </a:r>
            <a:b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11500" b="1" dirty="0">
                <a:latin typeface="Arial" panose="020B0604020202020204" pitchFamily="34" charset="0"/>
                <a:cs typeface="Arial" panose="020B0604020202020204" pitchFamily="34" charset="0"/>
              </a:rPr>
              <a:t> Simple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Complicated</a:t>
            </a:r>
          </a:p>
        </p:txBody>
      </p:sp>
    </p:spTree>
    <p:extLst>
      <p:ext uri="{BB962C8B-B14F-4D97-AF65-F5344CB8AC3E}">
        <p14:creationId xmlns:p14="http://schemas.microsoft.com/office/powerpoint/2010/main" val="3613745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eaLnBrk="1" hangingPunct="1"/>
            <a:r>
              <a:rPr lang="en-US" altLang="en-US" sz="20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</a:t>
            </a:r>
            <a:br>
              <a:rPr lang="en-US" altLang="en-US" sz="20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</a:t>
            </a:r>
          </a:p>
        </p:txBody>
      </p:sp>
    </p:spTree>
    <p:extLst>
      <p:ext uri="{BB962C8B-B14F-4D97-AF65-F5344CB8AC3E}">
        <p14:creationId xmlns:p14="http://schemas.microsoft.com/office/powerpoint/2010/main" val="201194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5FCD6-CDB8-4815-BAA3-A8297CCD6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F0D66-DD96-4BCD-B7D9-AFE4BB872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23360" cy="6851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8085A3-F171-4231-AA65-1B7B4F00CF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3" b="19055"/>
          <a:stretch/>
        </p:blipFill>
        <p:spPr>
          <a:xfrm>
            <a:off x="4023361" y="0"/>
            <a:ext cx="8168640" cy="2926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39D77-2898-4D0C-8116-2C23B8F32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2819876"/>
            <a:ext cx="8168640" cy="40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12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Title 3"/>
          <p:cNvSpPr>
            <a:spLocks noGrp="1"/>
          </p:cNvSpPr>
          <p:nvPr>
            <p:ph type="ctrTitle"/>
          </p:nvPr>
        </p:nvSpPr>
        <p:spPr>
          <a:xfrm>
            <a:off x="2209800" y="15241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Warning!!!</a:t>
            </a:r>
          </a:p>
        </p:txBody>
      </p:sp>
      <p:sp>
        <p:nvSpPr>
          <p:cNvPr id="440323" name="Subtitle 4"/>
          <p:cNvSpPr>
            <a:spLocks noGrp="1"/>
          </p:cNvSpPr>
          <p:nvPr>
            <p:ph type="subTitle" idx="1"/>
          </p:nvPr>
        </p:nvSpPr>
        <p:spPr>
          <a:xfrm>
            <a:off x="1524000" y="1219200"/>
            <a:ext cx="9144000" cy="5638800"/>
          </a:xfrm>
        </p:spPr>
        <p:txBody>
          <a:bodyPr/>
          <a:lstStyle/>
          <a:p>
            <a:pPr eaLnBrk="1" hangingPunct="1"/>
            <a:r>
              <a:rPr lang="en-US" altLang="en-US" sz="1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Will Be </a:t>
            </a:r>
          </a:p>
          <a:p>
            <a:pPr eaLnBrk="1" hangingPunct="1"/>
            <a:r>
              <a:rPr lang="en-US" altLang="en-US" sz="13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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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  </a:t>
            </a:r>
          </a:p>
          <a:p>
            <a:pPr eaLnBrk="1" hangingPunct="1"/>
            <a:endParaRPr lang="en-US" altLang="en-US" sz="1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9238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ou Cant Handle The Truth HI DEF WMV">
            <a:hlinkClick r:id="" action="ppaction://media"/>
            <a:extLst>
              <a:ext uri="{FF2B5EF4-FFF2-40B4-BE49-F238E27FC236}">
                <a16:creationId xmlns:a16="http://schemas.microsoft.com/office/drawing/2014/main" id="{F0DBE09C-5E13-4169-A32F-169A773819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81200" y="-1158240"/>
            <a:ext cx="141732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9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idx="1"/>
          </p:nvPr>
        </p:nvSpPr>
        <p:spPr>
          <a:xfrm>
            <a:off x="0" y="609600"/>
            <a:ext cx="12192000" cy="6858000"/>
          </a:xfrm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 Mitchell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8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Consulting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pPr lvl="1" algn="ctr" eaLnBrk="1" hangingPunct="1">
              <a:lnSpc>
                <a:spcPct val="90000"/>
              </a:lnSpc>
              <a:spcBef>
                <a:spcPct val="65000"/>
              </a:spcBef>
              <a:spcAft>
                <a:spcPct val="65000"/>
              </a:spcAft>
              <a:buFontTx/>
              <a:buNone/>
            </a:pPr>
            <a:r>
              <a:rPr lang="en-US" altLang="en-US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Commissioner (Ret.)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2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157118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121920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867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1" algn="ctr"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 Mitchell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Consulting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pPr lvl="1" algn="ctr" eaLnBrk="1" hangingPunct="1">
              <a:lnSpc>
                <a:spcPct val="90000"/>
              </a:lnSpc>
              <a:spcBef>
                <a:spcPct val="65000"/>
              </a:spcBef>
              <a:spcAft>
                <a:spcPct val="65000"/>
              </a:spcAft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Commissioner (Ret.)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Certified Emergency Manager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CEM, CPP, CHS-V, CBCP, CSI-ML, HSEEP, CNTA, IAC, MOAB, CHSP, CHEP, CSHM, CESCO, CHCM, CFC, CSSM, CSC, CAS, TFCT3, CERT, CHSEMR, CMC </a:t>
            </a:r>
          </a:p>
        </p:txBody>
      </p:sp>
    </p:spTree>
    <p:extLst>
      <p:ext uri="{BB962C8B-B14F-4D97-AF65-F5344CB8AC3E}">
        <p14:creationId xmlns:p14="http://schemas.microsoft.com/office/powerpoint/2010/main" val="1994770721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Consulting Clients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09800" y="1143000"/>
            <a:ext cx="7543800" cy="5791200"/>
          </a:xfrm>
        </p:spPr>
        <p:txBody>
          <a:bodyPr/>
          <a:lstStyle/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H&amp;R Block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Hyatt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MasterCard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Rolls Royce HQ</a:t>
            </a:r>
          </a:p>
          <a:p>
            <a:pPr lvl="2" eaLnBrk="1" hangingPunct="1">
              <a:lnSpc>
                <a:spcPct val="90000"/>
              </a:lnSpc>
              <a:spcBef>
                <a:spcPct val="25000"/>
              </a:spcBef>
              <a:buClr>
                <a:srgbClr val="FFFFFF"/>
              </a:buClr>
              <a:buFont typeface="Arial" charset="0"/>
              <a:buChar char="•"/>
              <a:defRPr/>
            </a:pP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Subway HQ</a:t>
            </a:r>
          </a:p>
        </p:txBody>
      </p:sp>
    </p:spTree>
    <p:extLst>
      <p:ext uri="{BB962C8B-B14F-4D97-AF65-F5344CB8AC3E}">
        <p14:creationId xmlns:p14="http://schemas.microsoft.com/office/powerpoint/2010/main" val="4078923379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85801"/>
            <a:ext cx="8229600" cy="1020763"/>
          </a:xfrm>
        </p:spPr>
        <p:txBody>
          <a:bodyPr/>
          <a:lstStyle/>
          <a:p>
            <a:pPr eaLnBrk="1" hangingPunct="1"/>
            <a:r>
              <a:rPr lang="en-US" altLang="en-US" sz="48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911 Consulting Clients</a:t>
            </a:r>
            <a:br>
              <a:rPr lang="en-US" altLang="en-US" sz="48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4800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48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09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457200"/>
            <a:ext cx="12192000" cy="5943600"/>
          </a:xfrm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FFFFFF"/>
              </a:buClr>
            </a:pPr>
            <a:r>
              <a:rPr lang="en-US" altLang="en-US" sz="13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K-12</a:t>
            </a:r>
          </a:p>
          <a:p>
            <a:pPr eaLnBrk="1" hangingPunct="1">
              <a:spcBef>
                <a:spcPts val="0"/>
              </a:spcBef>
              <a:buClr>
                <a:srgbClr val="FFFFFF"/>
              </a:buClr>
            </a:pPr>
            <a:r>
              <a:rPr lang="en-US" altLang="en-US" sz="13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Camps</a:t>
            </a:r>
          </a:p>
          <a:p>
            <a:pPr eaLnBrk="1" hangingPunct="1">
              <a:spcBef>
                <a:spcPts val="0"/>
              </a:spcBef>
              <a:buClr>
                <a:srgbClr val="FFFFFF"/>
              </a:buClr>
            </a:pPr>
            <a:r>
              <a:rPr lang="en-US" altLang="en-US" sz="13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Colleges + Universities</a:t>
            </a:r>
          </a:p>
          <a:p>
            <a:pPr lvl="2" algn="ctr" eaLnBrk="1" hangingPunct="1">
              <a:buFont typeface="Wingdings" panose="05000000000000000000" pitchFamily="2" charset="2"/>
              <a:buNone/>
            </a:pPr>
            <a:endParaRPr lang="en-US" altLang="en-US" sz="4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73576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-228600"/>
            <a:ext cx="10972800" cy="1143000"/>
          </a:xfrm>
        </p:spPr>
        <p:txBody>
          <a:bodyPr/>
          <a:lstStyle/>
          <a:p>
            <a:r>
              <a:rPr 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9901" y="924047"/>
            <a:ext cx="6019800" cy="6095999"/>
          </a:xfrm>
        </p:spPr>
        <p:txBody>
          <a:bodyPr/>
          <a:lstStyle/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ASSP</a:t>
            </a:r>
          </a:p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NFPA</a:t>
            </a:r>
          </a:p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086600" y="914400"/>
            <a:ext cx="6096000" cy="6096000"/>
          </a:xfrm>
        </p:spPr>
        <p:txBody>
          <a:bodyPr/>
          <a:lstStyle/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OSHA</a:t>
            </a:r>
          </a:p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SHRM</a:t>
            </a:r>
          </a:p>
          <a:p>
            <a:r>
              <a:rPr lang="en-US" sz="11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753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-228600"/>
            <a:ext cx="10972800" cy="1143000"/>
          </a:xfrm>
        </p:spPr>
        <p:txBody>
          <a:bodyPr/>
          <a:lstStyle/>
          <a:p>
            <a:r>
              <a:rPr lang="en-US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" y="595800"/>
            <a:ext cx="6019800" cy="6095999"/>
          </a:xfrm>
        </p:spPr>
        <p:txBody>
          <a:bodyPr/>
          <a:lstStyle/>
          <a:p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 Webinars</a:t>
            </a:r>
          </a:p>
          <a:p>
            <a:r>
              <a:rPr lang="en-US" sz="9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471138" y="1406769"/>
            <a:ext cx="6875585" cy="6096000"/>
          </a:xfrm>
        </p:spPr>
        <p:txBody>
          <a:bodyPr/>
          <a:lstStyle/>
          <a:p>
            <a:r>
              <a:rPr lang="en-US" sz="8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CT</a:t>
            </a:r>
          </a:p>
          <a:p>
            <a:r>
              <a:rPr lang="en-US" sz="8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ConnASIS</a:t>
            </a:r>
            <a:endParaRPr lang="en-US" sz="8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59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C13E2-370F-42E9-9A4F-4226093F8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5000"/>
            <a:ext cx="121920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FFFFFF"/>
                </a:solidFill>
              </a:rPr>
              <a:t>Copyright © 2016 by ASIS International (ASIS)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AF2C2-C394-4C13-8094-2E6066181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08267" cy="4907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3F80C3-9851-4DB7-8717-57EAEFC796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396"/>
          <a:stretch/>
        </p:blipFill>
        <p:spPr>
          <a:xfrm>
            <a:off x="0" y="4765357"/>
            <a:ext cx="12192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5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9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6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4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8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0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1.xml><?xml version="1.0" encoding="utf-8"?>
<a:theme xmlns:a="http://schemas.openxmlformats.org/drawingml/2006/main" name="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5.xml><?xml version="1.0" encoding="utf-8"?>
<a:theme xmlns:a="http://schemas.openxmlformats.org/drawingml/2006/main" name="4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4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7.xml><?xml version="1.0" encoding="utf-8"?>
<a:theme xmlns:a="http://schemas.openxmlformats.org/drawingml/2006/main" name="70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Avonschl">
  <a:themeElements>
    <a:clrScheme name="Avonschl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vonsch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vonsch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vonsch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68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9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0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7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0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0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7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4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2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0.xml><?xml version="1.0" encoding="utf-8"?>
<a:theme xmlns:a="http://schemas.openxmlformats.org/drawingml/2006/main" name="26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54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1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6.xml><?xml version="1.0" encoding="utf-8"?>
<a:theme xmlns:a="http://schemas.openxmlformats.org/drawingml/2006/main" name="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28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9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5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29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4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4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1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17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3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8.xml><?xml version="1.0" encoding="utf-8"?>
<a:theme xmlns:a="http://schemas.openxmlformats.org/drawingml/2006/main" name="8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26_Default Design">
  <a:themeElements>
    <a:clrScheme name="Custom 7">
      <a:dk1>
        <a:srgbClr val="000000"/>
      </a:dk1>
      <a:lt1>
        <a:srgbClr val="FFFFFF"/>
      </a:lt1>
      <a:dk2>
        <a:srgbClr val="000099"/>
      </a:dk2>
      <a:lt2>
        <a:srgbClr val="CC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0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32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2.xml><?xml version="1.0" encoding="utf-8"?>
<a:theme xmlns:a="http://schemas.openxmlformats.org/drawingml/2006/main" name="41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3.xml><?xml version="1.0" encoding="utf-8"?>
<a:theme xmlns:a="http://schemas.openxmlformats.org/drawingml/2006/main" name="4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0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5_Brilliant Blue">
  <a:themeElements>
    <a:clrScheme name="Custom 2">
      <a:dk1>
        <a:srgbClr val="5454E0"/>
      </a:dk1>
      <a:lt1>
        <a:srgbClr val="FFED00"/>
      </a:lt1>
      <a:dk2>
        <a:srgbClr val="5454E0"/>
      </a:dk2>
      <a:lt2>
        <a:srgbClr val="5454E0"/>
      </a:lt2>
      <a:accent1>
        <a:srgbClr val="FFFF00"/>
      </a:accent1>
      <a:accent2>
        <a:srgbClr val="FF0000"/>
      </a:accent2>
      <a:accent3>
        <a:srgbClr val="FFC000"/>
      </a:accent3>
      <a:accent4>
        <a:srgbClr val="C00000"/>
      </a:accent4>
      <a:accent5>
        <a:srgbClr val="00B050"/>
      </a:accent5>
      <a:accent6>
        <a:srgbClr val="000000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1043</TotalTime>
  <Words>3593</Words>
  <Application>Microsoft Office PowerPoint</Application>
  <PresentationFormat>Widescreen</PresentationFormat>
  <Paragraphs>970</Paragraphs>
  <Slides>331</Slides>
  <Notes>52</Notes>
  <HiddenSlides>0</HiddenSlides>
  <MMClips>5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64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331</vt:i4>
      </vt:variant>
    </vt:vector>
  </HeadingPairs>
  <TitlesOfParts>
    <vt:vector size="406" baseType="lpstr">
      <vt:lpstr>Arial</vt:lpstr>
      <vt:lpstr>Arial Black</vt:lpstr>
      <vt:lpstr>Calibri</vt:lpstr>
      <vt:lpstr>Calibri Light</vt:lpstr>
      <vt:lpstr>CompatilFact LT Regular</vt:lpstr>
      <vt:lpstr>Segoe Print</vt:lpstr>
      <vt:lpstr>Times New Roman</vt:lpstr>
      <vt:lpstr>Verdana</vt:lpstr>
      <vt:lpstr>Wingdings</vt:lpstr>
      <vt:lpstr>Office Theme</vt:lpstr>
      <vt:lpstr>1_Office Theme</vt:lpstr>
      <vt:lpstr>2_Office Theme</vt:lpstr>
      <vt:lpstr>7_Office Theme</vt:lpstr>
      <vt:lpstr>7_Brilliant Blue</vt:lpstr>
      <vt:lpstr>4_Office Theme</vt:lpstr>
      <vt:lpstr>20_Brilliant Blue</vt:lpstr>
      <vt:lpstr>25_Brilliant Blue</vt:lpstr>
      <vt:lpstr>3_Office Theme</vt:lpstr>
      <vt:lpstr>8_Office Theme</vt:lpstr>
      <vt:lpstr>19_Brilliant Blue</vt:lpstr>
      <vt:lpstr>1_Brilliant Blue</vt:lpstr>
      <vt:lpstr>46_Brilliant Blue</vt:lpstr>
      <vt:lpstr>24_Brilliant Blue</vt:lpstr>
      <vt:lpstr>27_Brilliant Blue</vt:lpstr>
      <vt:lpstr>8_Brilliant Blue</vt:lpstr>
      <vt:lpstr>21_Brilliant Blue</vt:lpstr>
      <vt:lpstr>6_Default Design</vt:lpstr>
      <vt:lpstr>5_Office Theme</vt:lpstr>
      <vt:lpstr>6_Office Theme</vt:lpstr>
      <vt:lpstr>Brilliant Blue</vt:lpstr>
      <vt:lpstr>2_Brilliant Blue</vt:lpstr>
      <vt:lpstr>3_Brilliant Blue</vt:lpstr>
      <vt:lpstr>9_Office Theme</vt:lpstr>
      <vt:lpstr>4_Brilliant Blue</vt:lpstr>
      <vt:lpstr>49_Office Theme</vt:lpstr>
      <vt:lpstr>70_Default Design</vt:lpstr>
      <vt:lpstr>Avonschl</vt:lpstr>
      <vt:lpstr>68_Brilliant Blue</vt:lpstr>
      <vt:lpstr>29_Default Design</vt:lpstr>
      <vt:lpstr>10_Office Theme</vt:lpstr>
      <vt:lpstr>13_Office Theme</vt:lpstr>
      <vt:lpstr>101_Office Theme</vt:lpstr>
      <vt:lpstr>37_Default Design</vt:lpstr>
      <vt:lpstr>10_Brilliant Blue</vt:lpstr>
      <vt:lpstr>30_Brilliant Blue</vt:lpstr>
      <vt:lpstr>7_Default Design</vt:lpstr>
      <vt:lpstr>34_Brilliant Blue</vt:lpstr>
      <vt:lpstr>22_Brilliant Blue</vt:lpstr>
      <vt:lpstr>26_Brilliant Blue</vt:lpstr>
      <vt:lpstr>11_Office Theme</vt:lpstr>
      <vt:lpstr>12_Office Theme</vt:lpstr>
      <vt:lpstr>54_Brilliant Blue</vt:lpstr>
      <vt:lpstr>14_Office Theme</vt:lpstr>
      <vt:lpstr>18_Office Theme</vt:lpstr>
      <vt:lpstr>Default Design</vt:lpstr>
      <vt:lpstr>28_Brilliant Blue</vt:lpstr>
      <vt:lpstr>9_Brilliant Blue</vt:lpstr>
      <vt:lpstr>52_Brilliant Blue</vt:lpstr>
      <vt:lpstr>29_Brilliant Blue</vt:lpstr>
      <vt:lpstr>41_Office Theme</vt:lpstr>
      <vt:lpstr>15_Office Theme</vt:lpstr>
      <vt:lpstr>4_Default Design</vt:lpstr>
      <vt:lpstr>11_Default Design</vt:lpstr>
      <vt:lpstr>17_Brilliant Blue</vt:lpstr>
      <vt:lpstr>31_Brilliant Blue</vt:lpstr>
      <vt:lpstr>22_Office Theme</vt:lpstr>
      <vt:lpstr>81_Brilliant Blue</vt:lpstr>
      <vt:lpstr>26_Default Design</vt:lpstr>
      <vt:lpstr>16_Office Theme</vt:lpstr>
      <vt:lpstr>32_Brilliant Blue</vt:lpstr>
      <vt:lpstr>41_Brilliant Blue</vt:lpstr>
      <vt:lpstr>43_Office Theme</vt:lpstr>
      <vt:lpstr>17_Office Theme</vt:lpstr>
      <vt:lpstr>Packager Shell Object</vt:lpstr>
      <vt:lpstr>Acrobat Document</vt:lpstr>
      <vt:lpstr>The Hybrid Workplace  Threats, Liabilities, Employer Exposure </vt:lpstr>
      <vt:lpstr>The Hybrid Workplace  Threats, Liabilities, Employer Exposure </vt:lpstr>
      <vt:lpstr>Authority Fire &amp; Life Safety  Council</vt:lpstr>
      <vt:lpstr>The Hybrid Workplace  Threats, Liabilities, Employer Exposure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29% Shrinking Office Space 31% Moving ½: Hybrid 32% No Risk Assessment </vt:lpstr>
      <vt:lpstr>PowerPoint Presentation</vt:lpstr>
      <vt:lpstr>PowerPoint Presentation</vt:lpstr>
      <vt:lpstr>PowerPoint Presentation</vt:lpstr>
      <vt:lpstr>It is difficult to make predictions…</vt:lpstr>
      <vt:lpstr>It is difficult to make predictions, especially about the future.</vt:lpstr>
      <vt:lpstr>PowerPoint Presentation</vt:lpstr>
      <vt:lpstr>PowerPoint Presentation</vt:lpstr>
      <vt:lpstr>PowerPoint Presentation</vt:lpstr>
      <vt:lpstr>The Hybrid Workplace  Threats, Liabilities, Employer Exposure </vt:lpstr>
      <vt:lpstr>PowerPoint Presentation</vt:lpstr>
      <vt:lpstr>PowerPoint Presentation</vt:lpstr>
      <vt:lpstr>PowerPoint Presentation</vt:lpstr>
      <vt:lpstr>PowerPoint Presentation</vt:lpstr>
      <vt:lpstr>When Will We Be Back in Our Offices 100%?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Duty  of Care</vt:lpstr>
      <vt:lpstr>Affirmative Duty  of Care</vt:lpstr>
      <vt:lpstr>“Everything  Is Always My Fault”</vt:lpstr>
      <vt:lpstr>Duty of  Care</vt:lpstr>
      <vt:lpstr>Duty  of Care</vt:lpstr>
      <vt:lpstr>General Duty Clause</vt:lpstr>
      <vt:lpstr>General Duty Clause</vt:lpstr>
      <vt:lpstr>General Duty Clause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WFH </vt:lpstr>
      <vt:lpstr>WFH </vt:lpstr>
      <vt:lpstr>WFH </vt:lpstr>
      <vt:lpstr>PowerPoint Presentation</vt:lpstr>
      <vt:lpstr>PowerPoint Presentation</vt:lpstr>
      <vt:lpstr>PowerPoint Presentation</vt:lpstr>
      <vt:lpstr>WFH </vt:lpstr>
      <vt:lpstr>Work From Home</vt:lpstr>
      <vt:lpstr>Emergency Action + Fire Prevention Plans:  General Industry</vt:lpstr>
      <vt:lpstr> General Industry</vt:lpstr>
      <vt:lpstr>Standards</vt:lpstr>
      <vt:lpstr>PowerPoint Presentation</vt:lpstr>
      <vt:lpstr>Only Courts Can Set/Adopt the Standards that Juries Use to Judge YOU.  SCOTUS </vt:lpstr>
      <vt:lpstr>PowerPoint Presentation</vt:lpstr>
      <vt:lpstr>Your Employees</vt:lpstr>
      <vt:lpstr>WFH Injury: Who Pays? </vt:lpstr>
      <vt:lpstr>WFH Injury:  Who Pays? Workers Comp </vt:lpstr>
      <vt:lpstr>WFH Injury:  Who Pays? Workers Comp </vt:lpstr>
      <vt:lpstr>WFH Injury:  Who Pays? Workers Comp </vt:lpstr>
      <vt:lpstr>WFH Injury:  Who Pays? Workers Comp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“They’ll Be Fine”</vt:lpstr>
      <vt:lpstr>PowerPoint Presentation</vt:lpstr>
      <vt:lpstr>Do You (Employer) “Own” Your Employees’ Office at Home?</vt:lpstr>
      <vt:lpstr>PowerPoint Presentation</vt:lpstr>
      <vt:lpstr>WFH</vt:lpstr>
      <vt:lpstr>You Paid: Internet</vt:lpstr>
      <vt:lpstr>WFH</vt:lpstr>
      <vt:lpstr>WFH</vt:lpstr>
      <vt:lpstr>PowerPoint Presentation</vt:lpstr>
      <vt:lpstr>Do You (Employer) “Own” Your Employees’ Office at Home?</vt:lpstr>
      <vt:lpstr>PowerPoint Presentation</vt:lpstr>
      <vt:lpstr>PowerPoint Presentation</vt:lpstr>
      <vt:lpstr>PowerPoint Presentation</vt:lpstr>
      <vt:lpstr>PowerPoint Presentation</vt:lpstr>
      <vt:lpstr>WFH</vt:lpstr>
      <vt:lpstr>For Every Complex Problem…</vt:lpstr>
      <vt:lpstr>For Every Complex Problem, There’s a Simple Solution</vt:lpstr>
      <vt:lpstr>For Every Complex Problem, There’s a Simple Solution  That’s Always Wrong</vt:lpstr>
      <vt:lpstr>WFH Not Simple Complicated</vt:lpstr>
      <vt:lpstr>Fair  Warning</vt:lpstr>
      <vt:lpstr>Fair Warning!!!</vt:lpstr>
      <vt:lpstr>PowerPoint Presentation</vt:lpstr>
      <vt:lpstr>PowerPoint Presentation</vt:lpstr>
      <vt:lpstr>PowerPoint Presentation</vt:lpstr>
      <vt:lpstr>PowerPoint Presentation</vt:lpstr>
      <vt:lpstr>911 Consulting Clients</vt:lpstr>
      <vt:lpstr>911 Consulting Clients  </vt:lpstr>
      <vt:lpstr>Speaker</vt:lpstr>
      <vt:lpstr>Speaker</vt:lpstr>
      <vt:lpstr>Copyright © 2016 by ASIS International (ASIS)</vt:lpstr>
      <vt:lpstr>PowerPoint Presentation</vt:lpstr>
      <vt:lpstr>Expert Consultant</vt:lpstr>
      <vt:lpstr>The Hybrid Workplace  Threats, Liabilities, Employer Exposure </vt:lpstr>
      <vt:lpstr>PowerPoint Presentation</vt:lpstr>
      <vt:lpstr>Duty  of Care</vt:lpstr>
      <vt:lpstr>General Duty Clause</vt:lpstr>
      <vt:lpstr>When Will We Be Back in Our Offices 100%?</vt:lpstr>
      <vt:lpstr>PowerPoint Presentation</vt:lpstr>
      <vt:lpstr> General Industry</vt:lpstr>
      <vt:lpstr>PowerPoint Presentation</vt:lpstr>
      <vt:lpstr>WFH Injury:  Who Pays? Workers Comp </vt:lpstr>
      <vt:lpstr>WFH Injury:  Who Pays? Workers Comp </vt:lpstr>
      <vt:lpstr>PowerPoint Presentation</vt:lpstr>
      <vt:lpstr>The Hybrid Workplace  Threats, Liabilities, Employer Exposure </vt:lpstr>
      <vt:lpstr>Where Do We Start?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OSHA</vt:lpstr>
      <vt:lpstr>Mandatory</vt:lpstr>
      <vt:lpstr>PowerPoint Presentation</vt:lpstr>
      <vt:lpstr>PowerPoint Presentation</vt:lpstr>
      <vt:lpstr>All-Hazards Plan: Shall </vt:lpstr>
      <vt:lpstr>Your Plan???</vt:lpstr>
      <vt:lpstr>All-Hazards Plan: Shall </vt:lpstr>
      <vt:lpstr>Threats</vt:lpstr>
      <vt:lpstr>111,500 Structural Fires at Work:</vt:lpstr>
      <vt:lpstr>Threats</vt:lpstr>
      <vt:lpstr>Threats</vt:lpstr>
      <vt:lpstr>PowerPoint Presentation</vt:lpstr>
      <vt:lpstr>PowerPoint Presentation</vt:lpstr>
      <vt:lpstr>PowerPoint Presentation</vt:lpstr>
      <vt:lpstr>PowerPoint Presentation</vt:lpstr>
      <vt:lpstr>Intimate Partner Violence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17Sep11-24Mar12</vt:lpstr>
      <vt:lpstr>PowerPoint Presentation</vt:lpstr>
      <vt:lpstr>PowerPoint Presentation</vt:lpstr>
      <vt:lpstr>10,000: Work</vt:lpstr>
      <vt:lpstr>PowerPoint Presentation</vt:lpstr>
      <vt:lpstr>Threats</vt:lpstr>
      <vt:lpstr>Threats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Compliant?</vt:lpstr>
      <vt:lpstr>   Compliant?</vt:lpstr>
      <vt:lpstr>PowerPoint Presentation</vt:lpstr>
      <vt:lpstr>3 Things in Life Guaranteed</vt:lpstr>
      <vt:lpstr>3 Things in Life Guaranteed</vt:lpstr>
      <vt:lpstr>3 Things in Life Guaranteed</vt:lpstr>
      <vt:lpstr>Landlord?</vt:lpstr>
      <vt:lpstr>4  Things Guaranteed  in Life</vt:lpstr>
      <vt:lpstr>4 Things in Life Guaranteed</vt:lpstr>
      <vt:lpstr>4 Things in Life Guaranteed</vt:lpstr>
      <vt:lpstr>4 Things in Life Guaranteed</vt:lpstr>
      <vt:lpstr>4 Things in Life Guaranteed</vt:lpstr>
      <vt:lpstr>4 Things in Life Guaranteed</vt:lpstr>
      <vt:lpstr>4 Things in Life Guaranteed</vt:lpstr>
      <vt:lpstr>Parent  Company: They Must Have This, Right?</vt:lpstr>
      <vt:lpstr>5  Things Guaranteed  in Life</vt:lpstr>
      <vt:lpstr>5 Things in Life Guaranteed</vt:lpstr>
      <vt:lpstr>PowerPoint Presentation</vt:lpstr>
      <vt:lpstr>PowerPoint Presentation</vt:lpstr>
      <vt:lpstr>PowerPoint Presentation</vt:lpstr>
      <vt:lpstr>PowerPoint Presentation</vt:lpstr>
      <vt:lpstr>All-Hazards Plan: Shall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Drug Overdoses</vt:lpstr>
      <vt:lpstr>Drug Overdoses</vt:lpstr>
      <vt:lpstr>PowerPoint Presentation</vt:lpstr>
      <vt:lpstr>PowerPoint Presentation</vt:lpstr>
      <vt:lpstr>PowerPoint Presentation</vt:lpstr>
      <vt:lpstr> DivorceFilings</vt:lpstr>
      <vt:lpstr>PowerPoint Presentation</vt:lpstr>
      <vt:lpstr>PowerPoint Presentation</vt:lpstr>
      <vt:lpstr>PowerPoint Presentation</vt:lpstr>
      <vt:lpstr>COD: U.S. 2020</vt:lpstr>
      <vt:lpstr>COD: U.S. 2020</vt:lpstr>
      <vt:lpstr>PowerPoint Presentation</vt:lpstr>
      <vt:lpstr>Calls: Suicide Lifeline </vt:lpstr>
      <vt:lpstr>Reported Feeling Anxious or Depressed  </vt:lpstr>
      <vt:lpstr>Reported Feeling Anxious or Depressed  </vt:lpstr>
      <vt:lpstr>Suicides: U.S. 2018</vt:lpstr>
      <vt:lpstr>8 of 10 Corp Executives</vt:lpstr>
      <vt:lpstr>PowerPoint Presentation</vt:lpstr>
      <vt:lpstr>PowerPoint Presentation</vt:lpstr>
      <vt:lpstr>Considered Suicide  During COVID19</vt:lpstr>
      <vt:lpstr>PowerPoint Presentation</vt:lpstr>
      <vt:lpstr>PowerPoint Presentation</vt:lpstr>
      <vt:lpstr>988  </vt:lpstr>
      <vt:lpstr>Warning Signs Employees Who May Become Suicidal</vt:lpstr>
      <vt:lpstr>COD: U.S. 2020-2021</vt:lpstr>
      <vt:lpstr>PowerPoint Presentation</vt:lpstr>
      <vt:lpstr>PowerPoint Presentation</vt:lpstr>
      <vt:lpstr>Yellow Flags Employees Who May Become Violent</vt:lpstr>
      <vt:lpstr>Yellow Flags Employees  Who May Become Violent</vt:lpstr>
      <vt:lpstr>Red Flags Employees Who May Become Violent</vt:lpstr>
      <vt:lpstr>Red Flags Employees Who  May Become Violent</vt:lpstr>
      <vt:lpstr>Warning Signs Employees Who May Become Suicidal</vt:lpstr>
      <vt:lpstr>Warning Signs Employees Who May  Become Suicidal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354,400 Fires at Home</vt:lpstr>
      <vt:lpstr>Home Fires: 2,620 Dead</vt:lpstr>
      <vt:lpstr>Home Fires:  79% All Deaths</vt:lpstr>
      <vt:lpstr>Home Fires:  79% All Deaths</vt:lpstr>
      <vt:lpstr>Cooking Heating Electrical Smoking</vt:lpstr>
      <vt:lpstr>PowerPoint Presentation</vt:lpstr>
      <vt:lpstr>PowerPoint Presentation</vt:lpstr>
      <vt:lpstr>PowerPoint Presentation</vt:lpstr>
      <vt:lpstr>PowerPoint Presentation</vt:lpstr>
      <vt:lpstr>Intimate Partner Violence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1.5 Million</vt:lpstr>
      <vt:lpstr>PowerPoint Presentation</vt:lpstr>
      <vt:lpstr>WFH Not Simple Complicated</vt:lpstr>
      <vt:lpstr>WFH Answer to Complicated</vt:lpstr>
      <vt:lpstr>WFH Safety Plan Train</vt:lpstr>
      <vt:lpstr>WFH Safety Plan Checklist</vt:lpstr>
      <vt:lpstr>354,400 Fires at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We Plan &amp; Train</vt:lpstr>
      <vt:lpstr>Why We Plan &amp; Train</vt:lpstr>
      <vt:lpstr>Training: The Law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Research</vt:lpstr>
      <vt:lpstr>National Research</vt:lpstr>
      <vt:lpstr>Training Guarantee </vt:lpstr>
      <vt:lpstr>Training Promise</vt:lpstr>
      <vt:lpstr>Training Promise</vt:lpstr>
      <vt:lpstr>Training</vt:lpstr>
      <vt:lpstr>Training</vt:lpstr>
      <vt:lpstr>98.5% Confident</vt:lpstr>
      <vt:lpstr>98.5% Confident</vt:lpstr>
      <vt:lpstr>98.5% Confident</vt:lpstr>
      <vt:lpstr>98.5% Confident</vt:lpstr>
      <vt:lpstr>PowerPoint Presentation</vt:lpstr>
      <vt:lpstr>84% of  Bosses Feel  They’re Doing  a Great Job During Covid-19</vt:lpstr>
      <vt:lpstr>86% of  U.S. Remote workers say  they don’t trust their CEOs and Sr. Mgrs. to safely lead them back to work</vt:lpstr>
      <vt:lpstr>29% of  workers would look  for a new job rather than return to a site that has not implemented necessary safety measures</vt:lpstr>
      <vt:lpstr>98.5% Confident</vt:lpstr>
      <vt:lpstr>98.5% Confident</vt:lpstr>
      <vt:lpstr>98.5% Confident</vt:lpstr>
      <vt:lpstr>98.5% Confident</vt:lpstr>
      <vt:lpstr>Denial</vt:lpstr>
      <vt:lpstr>HDWSI</vt:lpstr>
      <vt:lpstr>HDWSI</vt:lpstr>
      <vt:lpstr>Protecting Your:</vt:lpstr>
      <vt:lpstr>PowerPoint Presentation</vt:lpstr>
      <vt:lpstr>Scariest Word</vt:lpstr>
      <vt:lpstr>NOT: “Cost” or “Price” or “Budget” or “Headcount”</vt:lpstr>
      <vt:lpstr>Change!</vt:lpstr>
      <vt:lpstr>Change Occurs Because of</vt:lpstr>
      <vt:lpstr> Blunt Force Trauma from the Outside</vt:lpstr>
      <vt:lpstr>…Never by Inspired Leadership from the Inside</vt:lpstr>
      <vt:lpstr>PowerPoint Presentation</vt:lpstr>
      <vt:lpstr>HDWSI</vt:lpstr>
      <vt:lpstr>PowerPoint Presentation</vt:lpstr>
      <vt:lpstr>“Jaws”: Cultural Earthquake</vt:lpstr>
      <vt:lpstr>“Jaws”: Cultural Earthquake</vt:lpstr>
      <vt:lpstr>“Jaws”: Cultural Earthquake</vt:lpstr>
      <vt:lpstr>“Jaws”: Cultural Earthquake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Recon-figure  Your Space?</vt:lpstr>
      <vt:lpstr>Recon-figure  Your Space?</vt:lpstr>
      <vt:lpstr>Recon-figure  Your Space?</vt:lpstr>
      <vt:lpstr>PowerPoint Presentation</vt:lpstr>
      <vt:lpstr>Training Builds Trust</vt:lpstr>
      <vt:lpstr>WFH List</vt:lpstr>
      <vt:lpstr>WFH List</vt:lpstr>
      <vt:lpstr>WFH List</vt:lpstr>
      <vt:lpstr>WFH List</vt:lpstr>
      <vt:lpstr>WFH Safety Plan: Checklist Train</vt:lpstr>
      <vt:lpstr>PowerPoint Presentation</vt:lpstr>
      <vt:lpstr>Training Builds Trust</vt:lpstr>
      <vt:lpstr>Confidence</vt:lpstr>
      <vt:lpstr>PowerPoint Presentation</vt:lpstr>
      <vt:lpstr>Help for You Right Now</vt:lpstr>
      <vt:lpstr>Help For You Now</vt:lpstr>
      <vt:lpstr>Help For You Now</vt:lpstr>
      <vt:lpstr>Help For You Now</vt:lpstr>
      <vt:lpstr>Help For You Now</vt:lpstr>
      <vt:lpstr>Help For You Now</vt:lpstr>
      <vt:lpstr>PowerPoint Presentation</vt:lpstr>
      <vt:lpstr>Questions? Bo Mitchell@911Consulting.net 203.563.9999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 Mitchell</dc:creator>
  <cp:lastModifiedBy>Anne</cp:lastModifiedBy>
  <cp:revision>38</cp:revision>
  <dcterms:created xsi:type="dcterms:W3CDTF">2022-02-27T22:58:31Z</dcterms:created>
  <dcterms:modified xsi:type="dcterms:W3CDTF">2022-03-02T15:38:49Z</dcterms:modified>
</cp:coreProperties>
</file>